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rts/colors1.xml" ContentType="application/vnd.ms-office.chartcolorstyle+xml"/>
  <Override PartName="/ppt/charts/style1.xml" ContentType="application/vnd.ms-office.chartstyl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7" r:id="rId2"/>
    <p:sldId id="268" r:id="rId3"/>
    <p:sldId id="262" r:id="rId4"/>
    <p:sldId id="266" r:id="rId5"/>
    <p:sldId id="270" r:id="rId6"/>
    <p:sldId id="258" r:id="rId7"/>
    <p:sldId id="260" r:id="rId8"/>
    <p:sldId id="263" r:id="rId9"/>
    <p:sldId id="267" r:id="rId10"/>
    <p:sldId id="264" r:id="rId11"/>
    <p:sldId id="265" r:id="rId12"/>
    <p:sldId id="269" r:id="rId13"/>
    <p:sldId id="271" r:id="rId14"/>
    <p:sldId id="272" r:id="rId15"/>
    <p:sldId id="261" r:id="rId16"/>
    <p:sldId id="273" r:id="rId1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D3F3F"/>
    <a:srgbClr val="763E3A"/>
    <a:srgbClr val="AE64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7426" autoAdjust="0"/>
  </p:normalViewPr>
  <p:slideViewPr>
    <p:cSldViewPr snapToGrid="0">
      <p:cViewPr>
        <p:scale>
          <a:sx n="130" d="100"/>
          <a:sy n="130" d="100"/>
        </p:scale>
        <p:origin x="3192" y="186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Style" Target="style1.xml"/><Relationship Id="rId2" Type="http://schemas.microsoft.com/office/2011/relationships/chartColorStyle" Target="colors1.xml"/><Relationship Id="rId1" Type="http://schemas.openxmlformats.org/officeDocument/2006/relationships/package" Target="../embeddings/_____Microsoft_Excel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Ряд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Лист1!$A$2:$A$5</c:f>
              <c:strCache>
                <c:ptCount val="4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</c:strCache>
            </c:strRef>
          </c:cat>
          <c:val>
            <c:numRef>
              <c:f>Лист1!$B$2:$B$5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116E-4BD5-B5D6-AD7EE3CB1222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Ряд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Лист1!$A$2:$A$5</c:f>
              <c:strCache>
                <c:ptCount val="4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</c:strCache>
            </c:strRef>
          </c:cat>
          <c:val>
            <c:numRef>
              <c:f>Лист1!$C$2:$C$5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116E-4BD5-B5D6-AD7EE3CB1222}"/>
            </c:ext>
          </c:extLst>
        </c:ser>
        <c:ser>
          <c:idx val="2"/>
          <c:order val="2"/>
          <c:tx>
            <c:strRef>
              <c:f>Лист1!$D$1</c:f>
              <c:strCache>
                <c:ptCount val="1"/>
                <c:pt idx="0">
                  <c:v>Ряд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Лист1!$A$2:$A$5</c:f>
              <c:strCache>
                <c:ptCount val="4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</c:strCache>
            </c:strRef>
          </c:cat>
          <c:val>
            <c:numRef>
              <c:f>Лист1!$D$2:$D$5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116E-4BD5-B5D6-AD7EE3CB122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70005760"/>
        <c:axId val="255826112"/>
      </c:barChart>
      <c:catAx>
        <c:axId val="2700057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1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pPr>
            <a:endParaRPr lang="ru-RU"/>
          </a:p>
        </c:txPr>
        <c:crossAx val="255826112"/>
        <c:crosses val="autoZero"/>
        <c:auto val="1"/>
        <c:lblAlgn val="ctr"/>
        <c:lblOffset val="100"/>
        <c:noMultiLvlLbl val="0"/>
      </c:catAx>
      <c:valAx>
        <c:axId val="2558261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27000576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defRPr>
          </a:pPr>
          <a:endParaRPr lang="ru-RU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165EBD-3A05-44B6-BB1E-B49BC866728F}" type="datetimeFigureOut">
              <a:rPr lang="ru-RU" smtClean="0"/>
              <a:t>11.06.2024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B5650A-93E9-4B09-90DB-AFA4D00640B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471703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B5650A-93E9-4B09-90DB-AFA4D00640B2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22806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Титульный слайд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5843B8DC-0952-4A86-A46F-84C6FBC903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2860" y="2133600"/>
            <a:ext cx="11301653" cy="1279931"/>
          </a:xfrm>
        </p:spPr>
        <p:txBody>
          <a:bodyPr anchor="b"/>
          <a:lstStyle>
            <a:lvl1pPr algn="l">
              <a:defRPr sz="4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xmlns="" id="{CA4A7469-A431-4B0F-8CC5-9ACBA04A91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8813" y="3541508"/>
            <a:ext cx="11315700" cy="454573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12" name="Текст 11">
            <a:extLst>
              <a:ext uri="{FF2B5EF4-FFF2-40B4-BE49-F238E27FC236}">
                <a16:creationId xmlns:a16="http://schemas.microsoft.com/office/drawing/2014/main" xmlns="" id="{BEAD468B-28E3-4DAF-9A69-192ABDC3BB9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64924" y="5434342"/>
            <a:ext cx="11309589" cy="509588"/>
          </a:xfrm>
        </p:spPr>
        <p:txBody>
          <a:bodyPr>
            <a:noAutofit/>
          </a:bodyPr>
          <a:lstStyle>
            <a:lvl1pPr marL="0" indent="0"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ru-RU"/>
              <a:t>Фамилия Имя Отчество автора презентации</a:t>
            </a:r>
          </a:p>
        </p:txBody>
      </p:sp>
      <p:sp>
        <p:nvSpPr>
          <p:cNvPr id="18" name="Текст 17">
            <a:extLst>
              <a:ext uri="{FF2B5EF4-FFF2-40B4-BE49-F238E27FC236}">
                <a16:creationId xmlns:a16="http://schemas.microsoft.com/office/drawing/2014/main" xmlns="" id="{39280C22-551C-4D74-A069-F705A535D0B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8813" y="5969000"/>
            <a:ext cx="11315700" cy="344488"/>
          </a:xfr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ru-RU"/>
              <a:t>должность</a:t>
            </a:r>
          </a:p>
        </p:txBody>
      </p:sp>
      <p:pic>
        <p:nvPicPr>
          <p:cNvPr id="1026" name="Picture 2" descr="\\ad.pu.ru\RECTORAT\УСО\ДИЗАЙНЕРЫ\300 лет СПбГУ\300 лет логотипы все варианты\Logo 300 let classic white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9707" y="436563"/>
            <a:ext cx="3773202" cy="1159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3884931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1344" userDrawn="1">
          <p15:clr>
            <a:srgbClr val="FBAE40"/>
          </p15:clr>
        </p15:guide>
        <p15:guide id="2" orient="horz" pos="3420" userDrawn="1">
          <p15:clr>
            <a:srgbClr val="FBAE40"/>
          </p15:clr>
        </p15:guide>
        <p15:guide id="3" pos="415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Вертикальный заголовок и текс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xmlns="" id="{A085A5EE-99E6-428A-AD39-E0EF175641CE}"/>
              </a:ext>
            </a:extLst>
          </p:cNvPr>
          <p:cNvSpPr/>
          <p:nvPr userDrawn="1"/>
        </p:nvSpPr>
        <p:spPr>
          <a:xfrm>
            <a:off x="0" y="2019301"/>
            <a:ext cx="12192000" cy="3448050"/>
          </a:xfrm>
          <a:prstGeom prst="rect">
            <a:avLst/>
          </a:prstGeom>
          <a:solidFill>
            <a:schemeClr val="bg2">
              <a:lumMod val="90000"/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xmlns="" id="{D82081E8-5FB6-4BC1-9B97-161ABBCD8CB1}"/>
              </a:ext>
            </a:extLst>
          </p:cNvPr>
          <p:cNvGrpSpPr/>
          <p:nvPr userDrawn="1"/>
        </p:nvGrpSpPr>
        <p:grpSpPr>
          <a:xfrm>
            <a:off x="12321661" y="3684546"/>
            <a:ext cx="1103562" cy="2445980"/>
            <a:chOff x="12321661" y="3684546"/>
            <a:chExt cx="1103562" cy="2445980"/>
          </a:xfrm>
        </p:grpSpPr>
        <p:sp>
          <p:nvSpPr>
            <p:cNvPr id="9" name="Прямоугольник: скругленные противолежащие углы 8">
              <a:extLst>
                <a:ext uri="{FF2B5EF4-FFF2-40B4-BE49-F238E27FC236}">
                  <a16:creationId xmlns:a16="http://schemas.microsoft.com/office/drawing/2014/main" xmlns="" id="{5FF42451-9C38-4570-BB2C-81C8745D2B84}"/>
                </a:ext>
              </a:extLst>
            </p:cNvPr>
            <p:cNvSpPr/>
            <p:nvPr userDrawn="1"/>
          </p:nvSpPr>
          <p:spPr>
            <a:xfrm>
              <a:off x="12321661" y="3684546"/>
              <a:ext cx="1103562" cy="422429"/>
            </a:xfrm>
            <a:prstGeom prst="round2Diag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xmlns="" id="{ECCD4101-5E30-4760-B1C2-C75578F5F937}"/>
                </a:ext>
              </a:extLst>
            </p:cNvPr>
            <p:cNvSpPr txBox="1"/>
            <p:nvPr userDrawn="1"/>
          </p:nvSpPr>
          <p:spPr>
            <a:xfrm>
              <a:off x="12427169" y="3780118"/>
              <a:ext cx="8931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800">
                  <a:solidFill>
                    <a:schemeClr val="bg1"/>
                  </a:solidFill>
                </a:rPr>
                <a:t>175 / 44 / 34</a:t>
              </a:r>
              <a:endParaRPr lang="ru-RU" sz="800" b="1">
                <a:solidFill>
                  <a:schemeClr val="bg1"/>
                </a:solidFill>
              </a:endParaRPr>
            </a:p>
          </p:txBody>
        </p:sp>
        <p:sp>
          <p:nvSpPr>
            <p:cNvPr id="11" name="Прямоугольник: скругленные противолежащие углы 10">
              <a:extLst>
                <a:ext uri="{FF2B5EF4-FFF2-40B4-BE49-F238E27FC236}">
                  <a16:creationId xmlns:a16="http://schemas.microsoft.com/office/drawing/2014/main" xmlns="" id="{DA5FAF91-3998-4AD3-A222-7BB6383C2C54}"/>
                </a:ext>
              </a:extLst>
            </p:cNvPr>
            <p:cNvSpPr/>
            <p:nvPr userDrawn="1"/>
          </p:nvSpPr>
          <p:spPr>
            <a:xfrm>
              <a:off x="12321661" y="4195929"/>
              <a:ext cx="1103562" cy="422429"/>
            </a:xfrm>
            <a:prstGeom prst="round2Diag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xmlns="" id="{BB38BC6B-7D75-4527-B7B0-759083C8F3B7}"/>
                </a:ext>
              </a:extLst>
            </p:cNvPr>
            <p:cNvSpPr txBox="1"/>
            <p:nvPr userDrawn="1"/>
          </p:nvSpPr>
          <p:spPr>
            <a:xfrm>
              <a:off x="12427169" y="4291501"/>
              <a:ext cx="8931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800">
                  <a:solidFill>
                    <a:schemeClr val="bg1"/>
                  </a:solidFill>
                </a:rPr>
                <a:t>200 / 160 / 110</a:t>
              </a:r>
              <a:endParaRPr lang="ru-RU" sz="800" b="1">
                <a:solidFill>
                  <a:schemeClr val="bg1"/>
                </a:solidFill>
              </a:endParaRPr>
            </a:p>
          </p:txBody>
        </p:sp>
        <p:sp>
          <p:nvSpPr>
            <p:cNvPr id="13" name="Прямоугольник: скругленные противолежащие углы 12">
              <a:extLst>
                <a:ext uri="{FF2B5EF4-FFF2-40B4-BE49-F238E27FC236}">
                  <a16:creationId xmlns:a16="http://schemas.microsoft.com/office/drawing/2014/main" xmlns="" id="{7687D65C-28A3-4D9E-9F8C-537C6811FD9D}"/>
                </a:ext>
              </a:extLst>
            </p:cNvPr>
            <p:cNvSpPr/>
            <p:nvPr userDrawn="1"/>
          </p:nvSpPr>
          <p:spPr>
            <a:xfrm>
              <a:off x="12321661" y="4699985"/>
              <a:ext cx="1103562" cy="422429"/>
            </a:xfrm>
            <a:prstGeom prst="round2Diag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xmlns="" id="{5FABCB55-F639-4E4F-898F-9A24FC737890}"/>
                </a:ext>
              </a:extLst>
            </p:cNvPr>
            <p:cNvSpPr txBox="1"/>
            <p:nvPr userDrawn="1"/>
          </p:nvSpPr>
          <p:spPr>
            <a:xfrm>
              <a:off x="12427169" y="4795557"/>
              <a:ext cx="8931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800">
                  <a:solidFill>
                    <a:schemeClr val="bg1"/>
                  </a:solidFill>
                </a:rPr>
                <a:t>201 / 188 / 171</a:t>
              </a:r>
              <a:endParaRPr lang="ru-RU" sz="800" b="1">
                <a:solidFill>
                  <a:schemeClr val="bg1"/>
                </a:solidFill>
              </a:endParaRPr>
            </a:p>
          </p:txBody>
        </p:sp>
        <p:sp>
          <p:nvSpPr>
            <p:cNvPr id="15" name="Прямоугольник: скругленные противолежащие углы 14">
              <a:extLst>
                <a:ext uri="{FF2B5EF4-FFF2-40B4-BE49-F238E27FC236}">
                  <a16:creationId xmlns:a16="http://schemas.microsoft.com/office/drawing/2014/main" xmlns="" id="{66595322-CC12-44A6-B026-357D239D72A5}"/>
                </a:ext>
              </a:extLst>
            </p:cNvPr>
            <p:cNvSpPr/>
            <p:nvPr userDrawn="1"/>
          </p:nvSpPr>
          <p:spPr>
            <a:xfrm>
              <a:off x="12321661" y="5204041"/>
              <a:ext cx="1103562" cy="422429"/>
            </a:xfrm>
            <a:prstGeom prst="round2Diag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xmlns="" id="{51050B67-BB92-4FA6-BD44-E24E01034DE1}"/>
                </a:ext>
              </a:extLst>
            </p:cNvPr>
            <p:cNvSpPr txBox="1"/>
            <p:nvPr userDrawn="1"/>
          </p:nvSpPr>
          <p:spPr>
            <a:xfrm>
              <a:off x="12427169" y="5299613"/>
              <a:ext cx="8931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800">
                  <a:solidFill>
                    <a:schemeClr val="bg1"/>
                  </a:solidFill>
                </a:rPr>
                <a:t>135 / 135 / 135</a:t>
              </a:r>
              <a:endParaRPr lang="ru-RU" sz="800" b="1">
                <a:solidFill>
                  <a:schemeClr val="bg1"/>
                </a:solidFill>
              </a:endParaRPr>
            </a:p>
          </p:txBody>
        </p:sp>
        <p:sp>
          <p:nvSpPr>
            <p:cNvPr id="17" name="Прямоугольник: скругленные противолежащие углы 16">
              <a:extLst>
                <a:ext uri="{FF2B5EF4-FFF2-40B4-BE49-F238E27FC236}">
                  <a16:creationId xmlns:a16="http://schemas.microsoft.com/office/drawing/2014/main" xmlns="" id="{8507C5BE-4D8C-4FD9-BE86-CF2F3605F46A}"/>
                </a:ext>
              </a:extLst>
            </p:cNvPr>
            <p:cNvSpPr/>
            <p:nvPr userDrawn="1"/>
          </p:nvSpPr>
          <p:spPr>
            <a:xfrm>
              <a:off x="12321661" y="5708097"/>
              <a:ext cx="1103562" cy="422429"/>
            </a:xfrm>
            <a:prstGeom prst="round2DiagRect">
              <a:avLst/>
            </a:prstGeom>
            <a:solidFill>
              <a:srgbClr val="8D3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xmlns="" id="{95819EEF-526C-472B-A95C-82B3A18F8594}"/>
                </a:ext>
              </a:extLst>
            </p:cNvPr>
            <p:cNvSpPr txBox="1"/>
            <p:nvPr userDrawn="1"/>
          </p:nvSpPr>
          <p:spPr>
            <a:xfrm>
              <a:off x="12427169" y="5803669"/>
              <a:ext cx="8931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800">
                  <a:solidFill>
                    <a:schemeClr val="bg1"/>
                  </a:solidFill>
                </a:rPr>
                <a:t>141 / 63 / 63</a:t>
              </a:r>
              <a:endParaRPr lang="ru-RU" sz="800" b="1">
                <a:solidFill>
                  <a:schemeClr val="bg1"/>
                </a:solidFill>
              </a:endParaRPr>
            </a:p>
          </p:txBody>
        </p:sp>
      </p:grpSp>
      <p:sp>
        <p:nvSpPr>
          <p:cNvPr id="22" name="Текст 21">
            <a:extLst>
              <a:ext uri="{FF2B5EF4-FFF2-40B4-BE49-F238E27FC236}">
                <a16:creationId xmlns:a16="http://schemas.microsoft.com/office/drawing/2014/main" xmlns="" id="{DD5C995D-87B4-49F3-955D-B6DB929819E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13" y="2876550"/>
            <a:ext cx="4713287" cy="15430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ru-RU"/>
              <a:t>Санкт-Петербург, </a:t>
            </a:r>
            <a:br>
              <a:rPr lang="ru-RU"/>
            </a:br>
            <a:r>
              <a:rPr lang="ru-RU"/>
              <a:t>Университетская наб., 7-9</a:t>
            </a:r>
            <a:br>
              <a:rPr lang="ru-RU"/>
            </a:br>
            <a:r>
              <a:rPr lang="ru-RU"/>
              <a:t>тел.: +7 (812) 360 60 30</a:t>
            </a:r>
            <a:endParaRPr lang="en-US"/>
          </a:p>
        </p:txBody>
      </p:sp>
      <p:sp>
        <p:nvSpPr>
          <p:cNvPr id="23" name="Заголовок 1">
            <a:extLst>
              <a:ext uri="{FF2B5EF4-FFF2-40B4-BE49-F238E27FC236}">
                <a16:creationId xmlns:a16="http://schemas.microsoft.com/office/drawing/2014/main" xmlns="" id="{8A97BB59-DCB0-4174-BA89-80ED4B78CB7E}"/>
              </a:ext>
            </a:extLst>
          </p:cNvPr>
          <p:cNvSpPr txBox="1">
            <a:spLocks/>
          </p:cNvSpPr>
          <p:nvPr userDrawn="1"/>
        </p:nvSpPr>
        <p:spPr>
          <a:xfrm>
            <a:off x="10050463" y="5929313"/>
            <a:ext cx="1665287" cy="50165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>
                <a:solidFill>
                  <a:schemeClr val="bg1"/>
                </a:solidFill>
              </a:rPr>
              <a:t>spbu.ru</a:t>
            </a:r>
            <a:endParaRPr lang="ru-RU">
              <a:solidFill>
                <a:schemeClr val="bg1"/>
              </a:solidFill>
            </a:endParaRPr>
          </a:p>
        </p:txBody>
      </p:sp>
      <p:pic>
        <p:nvPicPr>
          <p:cNvPr id="24" name="Рисунок 23">
            <a:extLst>
              <a:ext uri="{FF2B5EF4-FFF2-40B4-BE49-F238E27FC236}">
                <a16:creationId xmlns:a16="http://schemas.microsoft.com/office/drawing/2014/main" xmlns="" id="{F70FF6BF-7C1A-423C-AD50-47016508D6B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054" y="675239"/>
            <a:ext cx="2568644" cy="789472"/>
          </a:xfrm>
          <a:prstGeom prst="rect">
            <a:avLst/>
          </a:prstGeom>
        </p:spPr>
      </p:pic>
      <p:sp>
        <p:nvSpPr>
          <p:cNvPr id="25" name="Текст 21">
            <a:extLst>
              <a:ext uri="{FF2B5EF4-FFF2-40B4-BE49-F238E27FC236}">
                <a16:creationId xmlns:a16="http://schemas.microsoft.com/office/drawing/2014/main" xmlns="" id="{8E9F1B28-F2B0-4A9D-B1A3-A93A3C460D2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19936" y="2876550"/>
            <a:ext cx="4713287" cy="15430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mail@spbu.ru</a:t>
            </a: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xmlns="" id="{3350E5A0-40F8-43A3-841B-6A4893C9040D}"/>
              </a:ext>
            </a:extLst>
          </p:cNvPr>
          <p:cNvSpPr/>
          <p:nvPr userDrawn="1"/>
        </p:nvSpPr>
        <p:spPr>
          <a:xfrm>
            <a:off x="664709" y="2154089"/>
            <a:ext cx="186749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ru-RU" sz="2800" b="1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Контакты</a:t>
            </a:r>
          </a:p>
        </p:txBody>
      </p:sp>
    </p:spTree>
    <p:extLst>
      <p:ext uri="{BB962C8B-B14F-4D97-AF65-F5344CB8AC3E}">
        <p14:creationId xmlns:p14="http://schemas.microsoft.com/office/powerpoint/2010/main" val="494721015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415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Титульный слайд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5843B8DC-0952-4A86-A46F-84C6FBC903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2860" y="2133600"/>
            <a:ext cx="11301653" cy="1279931"/>
          </a:xfrm>
        </p:spPr>
        <p:txBody>
          <a:bodyPr anchor="b"/>
          <a:lstStyle>
            <a:lvl1pPr algn="l">
              <a:defRPr sz="4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xmlns="" id="{CA4A7469-A431-4B0F-8CC5-9ACBA04A91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8813" y="3541508"/>
            <a:ext cx="11315700" cy="454573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12" name="Текст 11">
            <a:extLst>
              <a:ext uri="{FF2B5EF4-FFF2-40B4-BE49-F238E27FC236}">
                <a16:creationId xmlns:a16="http://schemas.microsoft.com/office/drawing/2014/main" xmlns="" id="{BEAD468B-28E3-4DAF-9A69-192ABDC3BB9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64924" y="5434342"/>
            <a:ext cx="11309589" cy="509588"/>
          </a:xfrm>
        </p:spPr>
        <p:txBody>
          <a:bodyPr>
            <a:noAutofit/>
          </a:bodyPr>
          <a:lstStyle>
            <a:lvl1pPr marL="0" indent="0"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ru-RU"/>
              <a:t>Фамилия Имя Отчество автора презентации</a:t>
            </a:r>
          </a:p>
        </p:txBody>
      </p:sp>
      <p:sp>
        <p:nvSpPr>
          <p:cNvPr id="18" name="Текст 17">
            <a:extLst>
              <a:ext uri="{FF2B5EF4-FFF2-40B4-BE49-F238E27FC236}">
                <a16:creationId xmlns:a16="http://schemas.microsoft.com/office/drawing/2014/main" xmlns="" id="{39280C22-551C-4D74-A069-F705A535D0B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8813" y="5969000"/>
            <a:ext cx="11315700" cy="344488"/>
          </a:xfr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ru-RU"/>
              <a:t>должность</a:t>
            </a:r>
          </a:p>
        </p:txBody>
      </p:sp>
      <p:pic>
        <p:nvPicPr>
          <p:cNvPr id="7" name="Picture 2" descr="\\ad.pu.ru\RECTORAT\УСО\ДИЗАЙНЕРЫ\300 лет СПбГУ\300 лет логотипы все варианты\Logo 300 let classic white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9707" y="436563"/>
            <a:ext cx="3773202" cy="1159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177604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1344">
          <p15:clr>
            <a:srgbClr val="FBAE40"/>
          </p15:clr>
        </p15:guide>
        <p15:guide id="2" orient="horz" pos="3420">
          <p15:clr>
            <a:srgbClr val="FBAE40"/>
          </p15:clr>
        </p15:guide>
        <p15:guide id="3" pos="415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91C525E9-9F3B-42CF-A9BF-4E5E38DDB4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dirty="0"/>
              <a:t>Обложка раздела</a:t>
            </a:r>
            <a:br>
              <a:rPr lang="ru-RU" dirty="0"/>
            </a:br>
            <a:r>
              <a:rPr lang="ru-RU" dirty="0"/>
              <a:t>Текст заголовка (60 </a:t>
            </a:r>
            <a:r>
              <a:rPr lang="en-US" dirty="0" err="1"/>
              <a:t>pt</a:t>
            </a:r>
            <a:r>
              <a:rPr lang="ru-RU" dirty="0"/>
              <a:t>)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029E5A0C-2C95-4C07-B7BF-EBC87A9BF76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4781671"/>
            <a:ext cx="10515600" cy="1307979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/>
              <a:t>Подпись к заголовку если нужна (24 </a:t>
            </a:r>
            <a:r>
              <a:rPr lang="en-US" dirty="0" err="1"/>
              <a:t>pt</a:t>
            </a:r>
            <a:r>
              <a:rPr lang="ru-RU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0781440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ABDE102D-08FD-409F-8B56-BFA75528F6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8125" y="159087"/>
            <a:ext cx="10303852" cy="825163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ru-RU" dirty="0"/>
              <a:t>Образец заголовка</a:t>
            </a:r>
            <a:br>
              <a:rPr lang="ru-RU" dirty="0"/>
            </a:br>
            <a:r>
              <a:rPr lang="ru-RU" dirty="0"/>
              <a:t>в две строки (32 </a:t>
            </a:r>
            <a:r>
              <a:rPr lang="en-US" dirty="0" err="1"/>
              <a:t>pt</a:t>
            </a:r>
            <a:r>
              <a:rPr lang="ru-RU" dirty="0"/>
              <a:t>)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126654CC-2347-424D-A8D4-38BAFE30D7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EA21C3A1-925D-4033-8C20-8658DEF79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FD38E61-9C24-476F-BFBC-20F0EEEA3A3D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xmlns="" id="{14D15C5A-2BF4-4BA8-B542-593029D1F24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519737" y="1268413"/>
            <a:ext cx="6454775" cy="5045075"/>
          </a:xfrm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40140872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10791CE2-49E5-4E09-B668-6FE4BBF5A8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600" y="165100"/>
            <a:ext cx="10258425" cy="819150"/>
          </a:xfr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Образец заголовка</a:t>
            </a:r>
            <a:r>
              <a:rPr lang="en-US" dirty="0"/>
              <a:t> </a:t>
            </a:r>
            <a:r>
              <a:rPr lang="ru-RU" dirty="0"/>
              <a:t>(32 </a:t>
            </a:r>
            <a:r>
              <a:rPr lang="en-US" dirty="0" err="1"/>
              <a:t>pt</a:t>
            </a:r>
            <a:r>
              <a:rPr lang="ru-RU" dirty="0"/>
              <a:t>)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FF09F54D-5ADC-49C9-9C83-305A128755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8601" y="984250"/>
            <a:ext cx="5143500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xmlns="" id="{27E6009E-582C-474A-B850-8E10A50FF6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28601" y="1990724"/>
            <a:ext cx="5143500" cy="4322763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xmlns="" id="{172B6B8C-2723-47AE-80BF-06931B025E3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519737" y="984250"/>
            <a:ext cx="6454775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xmlns="" id="{370EA771-1BC1-4EED-BBC5-C7E3CA7BDD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519737" y="2000250"/>
            <a:ext cx="6454775" cy="4313238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xmlns="" id="{55E0A346-6578-4F9E-AB9F-59E260156A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FD38E61-9C24-476F-BFBC-20F0EEEA3A3D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280908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9362407B-6BBD-443A-A3AE-F0277ECE9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00940" y="984249"/>
            <a:ext cx="4673574" cy="1165225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xmlns="" id="{503C8D6F-5218-4F32-9AF0-ABE98BFD03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-1" y="0"/>
            <a:ext cx="6819901" cy="685800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xmlns="" id="{DF1BB841-153F-4BEB-A824-51D3EB0A5B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296150" y="2149475"/>
            <a:ext cx="4678363" cy="3811588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xmlns="" id="{143B5B0F-21C4-4702-9B0A-11D6FD2798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FD38E61-9C24-476F-BFBC-20F0EEEA3A3D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827886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xmlns="" id="{143B5B0F-21C4-4702-9B0A-11D6FD2798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FD38E61-9C24-476F-BFBC-20F0EEEA3A3D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980337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xmlns="" id="{143B5B0F-21C4-4702-9B0A-11D6FD2798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FD38E61-9C24-476F-BFBC-20F0EEEA3A3D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xmlns="" id="{C26CDCCB-318B-47A4-B680-64479CBA23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600" y="165100"/>
            <a:ext cx="10258425" cy="554566"/>
          </a:xfr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Образец заголовка</a:t>
            </a:r>
            <a:r>
              <a:rPr lang="en-US" dirty="0"/>
              <a:t> </a:t>
            </a:r>
            <a:r>
              <a:rPr lang="ru-RU" dirty="0"/>
              <a:t>(32 </a:t>
            </a:r>
            <a:r>
              <a:rPr lang="en-US" dirty="0" err="1"/>
              <a:t>pt</a:t>
            </a:r>
            <a:r>
              <a:rPr lang="ru-RU" dirty="0"/>
              <a:t>)</a:t>
            </a:r>
          </a:p>
        </p:txBody>
      </p:sp>
      <p:sp>
        <p:nvSpPr>
          <p:cNvPr id="8" name="Текст 4">
            <a:extLst>
              <a:ext uri="{FF2B5EF4-FFF2-40B4-BE49-F238E27FC236}">
                <a16:creationId xmlns:a16="http://schemas.microsoft.com/office/drawing/2014/main" xmlns="" id="{7A7464D1-3A79-4B37-BA26-FF713B9AA5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541622" y="984250"/>
            <a:ext cx="442177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9" name="Текст 3">
            <a:extLst>
              <a:ext uri="{FF2B5EF4-FFF2-40B4-BE49-F238E27FC236}">
                <a16:creationId xmlns:a16="http://schemas.microsoft.com/office/drawing/2014/main" xmlns="" id="{04018A3F-0599-4B69-9B2B-FA99A7A986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541622" y="2149474"/>
            <a:ext cx="4421778" cy="4164013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7441193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xmlns="" id="{175DD82A-3CD2-4710-8A50-CDE10716E69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5461"/>
          </a:xfrm>
          <a:prstGeom prst="rect">
            <a:avLst/>
          </a:prstGeom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xmlns="" id="{A085A5EE-99E6-428A-AD39-E0EF175641CE}"/>
              </a:ext>
            </a:extLst>
          </p:cNvPr>
          <p:cNvSpPr/>
          <p:nvPr userDrawn="1"/>
        </p:nvSpPr>
        <p:spPr>
          <a:xfrm>
            <a:off x="0" y="2019301"/>
            <a:ext cx="12192000" cy="34480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xmlns="" id="{D82081E8-5FB6-4BC1-9B97-161ABBCD8CB1}"/>
              </a:ext>
            </a:extLst>
          </p:cNvPr>
          <p:cNvGrpSpPr/>
          <p:nvPr userDrawn="1"/>
        </p:nvGrpSpPr>
        <p:grpSpPr>
          <a:xfrm>
            <a:off x="12321661" y="3684546"/>
            <a:ext cx="1103562" cy="2445980"/>
            <a:chOff x="12321661" y="3684546"/>
            <a:chExt cx="1103562" cy="2445980"/>
          </a:xfrm>
        </p:grpSpPr>
        <p:sp>
          <p:nvSpPr>
            <p:cNvPr id="9" name="Прямоугольник: скругленные противолежащие углы 8">
              <a:extLst>
                <a:ext uri="{FF2B5EF4-FFF2-40B4-BE49-F238E27FC236}">
                  <a16:creationId xmlns:a16="http://schemas.microsoft.com/office/drawing/2014/main" xmlns="" id="{5FF42451-9C38-4570-BB2C-81C8745D2B84}"/>
                </a:ext>
              </a:extLst>
            </p:cNvPr>
            <p:cNvSpPr/>
            <p:nvPr userDrawn="1"/>
          </p:nvSpPr>
          <p:spPr>
            <a:xfrm>
              <a:off x="12321661" y="3684546"/>
              <a:ext cx="1103562" cy="422429"/>
            </a:xfrm>
            <a:prstGeom prst="round2Diag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xmlns="" id="{ECCD4101-5E30-4760-B1C2-C75578F5F937}"/>
                </a:ext>
              </a:extLst>
            </p:cNvPr>
            <p:cNvSpPr txBox="1"/>
            <p:nvPr userDrawn="1"/>
          </p:nvSpPr>
          <p:spPr>
            <a:xfrm>
              <a:off x="12427169" y="3780118"/>
              <a:ext cx="8931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800">
                  <a:solidFill>
                    <a:schemeClr val="bg1"/>
                  </a:solidFill>
                </a:rPr>
                <a:t>175 / 44 / 34</a:t>
              </a:r>
              <a:endParaRPr lang="ru-RU" sz="800" b="1">
                <a:solidFill>
                  <a:schemeClr val="bg1"/>
                </a:solidFill>
              </a:endParaRPr>
            </a:p>
          </p:txBody>
        </p:sp>
        <p:sp>
          <p:nvSpPr>
            <p:cNvPr id="11" name="Прямоугольник: скругленные противолежащие углы 10">
              <a:extLst>
                <a:ext uri="{FF2B5EF4-FFF2-40B4-BE49-F238E27FC236}">
                  <a16:creationId xmlns:a16="http://schemas.microsoft.com/office/drawing/2014/main" xmlns="" id="{DA5FAF91-3998-4AD3-A222-7BB6383C2C54}"/>
                </a:ext>
              </a:extLst>
            </p:cNvPr>
            <p:cNvSpPr/>
            <p:nvPr userDrawn="1"/>
          </p:nvSpPr>
          <p:spPr>
            <a:xfrm>
              <a:off x="12321661" y="4195929"/>
              <a:ext cx="1103562" cy="422429"/>
            </a:xfrm>
            <a:prstGeom prst="round2Diag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xmlns="" id="{BB38BC6B-7D75-4527-B7B0-759083C8F3B7}"/>
                </a:ext>
              </a:extLst>
            </p:cNvPr>
            <p:cNvSpPr txBox="1"/>
            <p:nvPr userDrawn="1"/>
          </p:nvSpPr>
          <p:spPr>
            <a:xfrm>
              <a:off x="12427169" y="4291501"/>
              <a:ext cx="8931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800">
                  <a:solidFill>
                    <a:schemeClr val="bg1"/>
                  </a:solidFill>
                </a:rPr>
                <a:t>200 / 160 / 110</a:t>
              </a:r>
              <a:endParaRPr lang="ru-RU" sz="800" b="1">
                <a:solidFill>
                  <a:schemeClr val="bg1"/>
                </a:solidFill>
              </a:endParaRPr>
            </a:p>
          </p:txBody>
        </p:sp>
        <p:sp>
          <p:nvSpPr>
            <p:cNvPr id="13" name="Прямоугольник: скругленные противолежащие углы 12">
              <a:extLst>
                <a:ext uri="{FF2B5EF4-FFF2-40B4-BE49-F238E27FC236}">
                  <a16:creationId xmlns:a16="http://schemas.microsoft.com/office/drawing/2014/main" xmlns="" id="{7687D65C-28A3-4D9E-9F8C-537C6811FD9D}"/>
                </a:ext>
              </a:extLst>
            </p:cNvPr>
            <p:cNvSpPr/>
            <p:nvPr userDrawn="1"/>
          </p:nvSpPr>
          <p:spPr>
            <a:xfrm>
              <a:off x="12321661" y="4699985"/>
              <a:ext cx="1103562" cy="422429"/>
            </a:xfrm>
            <a:prstGeom prst="round2Diag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xmlns="" id="{5FABCB55-F639-4E4F-898F-9A24FC737890}"/>
                </a:ext>
              </a:extLst>
            </p:cNvPr>
            <p:cNvSpPr txBox="1"/>
            <p:nvPr userDrawn="1"/>
          </p:nvSpPr>
          <p:spPr>
            <a:xfrm>
              <a:off x="12427169" y="4795557"/>
              <a:ext cx="8931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800">
                  <a:solidFill>
                    <a:schemeClr val="bg1"/>
                  </a:solidFill>
                </a:rPr>
                <a:t>201 / 188 / 171</a:t>
              </a:r>
              <a:endParaRPr lang="ru-RU" sz="800" b="1">
                <a:solidFill>
                  <a:schemeClr val="bg1"/>
                </a:solidFill>
              </a:endParaRPr>
            </a:p>
          </p:txBody>
        </p:sp>
        <p:sp>
          <p:nvSpPr>
            <p:cNvPr id="15" name="Прямоугольник: скругленные противолежащие углы 14">
              <a:extLst>
                <a:ext uri="{FF2B5EF4-FFF2-40B4-BE49-F238E27FC236}">
                  <a16:creationId xmlns:a16="http://schemas.microsoft.com/office/drawing/2014/main" xmlns="" id="{66595322-CC12-44A6-B026-357D239D72A5}"/>
                </a:ext>
              </a:extLst>
            </p:cNvPr>
            <p:cNvSpPr/>
            <p:nvPr userDrawn="1"/>
          </p:nvSpPr>
          <p:spPr>
            <a:xfrm>
              <a:off x="12321661" y="5204041"/>
              <a:ext cx="1103562" cy="422429"/>
            </a:xfrm>
            <a:prstGeom prst="round2Diag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xmlns="" id="{51050B67-BB92-4FA6-BD44-E24E01034DE1}"/>
                </a:ext>
              </a:extLst>
            </p:cNvPr>
            <p:cNvSpPr txBox="1"/>
            <p:nvPr userDrawn="1"/>
          </p:nvSpPr>
          <p:spPr>
            <a:xfrm>
              <a:off x="12427169" y="5299613"/>
              <a:ext cx="8931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800">
                  <a:solidFill>
                    <a:schemeClr val="bg1"/>
                  </a:solidFill>
                </a:rPr>
                <a:t>135 / 135 / 135</a:t>
              </a:r>
              <a:endParaRPr lang="ru-RU" sz="800" b="1">
                <a:solidFill>
                  <a:schemeClr val="bg1"/>
                </a:solidFill>
              </a:endParaRPr>
            </a:p>
          </p:txBody>
        </p:sp>
        <p:sp>
          <p:nvSpPr>
            <p:cNvPr id="17" name="Прямоугольник: скругленные противолежащие углы 16">
              <a:extLst>
                <a:ext uri="{FF2B5EF4-FFF2-40B4-BE49-F238E27FC236}">
                  <a16:creationId xmlns:a16="http://schemas.microsoft.com/office/drawing/2014/main" xmlns="" id="{8507C5BE-4D8C-4FD9-BE86-CF2F3605F46A}"/>
                </a:ext>
              </a:extLst>
            </p:cNvPr>
            <p:cNvSpPr/>
            <p:nvPr userDrawn="1"/>
          </p:nvSpPr>
          <p:spPr>
            <a:xfrm>
              <a:off x="12321661" y="5708097"/>
              <a:ext cx="1103562" cy="422429"/>
            </a:xfrm>
            <a:prstGeom prst="round2DiagRect">
              <a:avLst/>
            </a:prstGeom>
            <a:solidFill>
              <a:srgbClr val="8D3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xmlns="" id="{95819EEF-526C-472B-A95C-82B3A18F8594}"/>
                </a:ext>
              </a:extLst>
            </p:cNvPr>
            <p:cNvSpPr txBox="1"/>
            <p:nvPr userDrawn="1"/>
          </p:nvSpPr>
          <p:spPr>
            <a:xfrm>
              <a:off x="12427169" y="5803669"/>
              <a:ext cx="8931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800">
                  <a:solidFill>
                    <a:schemeClr val="bg1"/>
                  </a:solidFill>
                </a:rPr>
                <a:t>141 / 63 / 63</a:t>
              </a:r>
              <a:endParaRPr lang="ru-RU" sz="800" b="1">
                <a:solidFill>
                  <a:schemeClr val="bg1"/>
                </a:solidFill>
              </a:endParaRPr>
            </a:p>
          </p:txBody>
        </p:sp>
      </p:grpSp>
      <p:sp>
        <p:nvSpPr>
          <p:cNvPr id="22" name="Текст 21">
            <a:extLst>
              <a:ext uri="{FF2B5EF4-FFF2-40B4-BE49-F238E27FC236}">
                <a16:creationId xmlns:a16="http://schemas.microsoft.com/office/drawing/2014/main" xmlns="" id="{DD5C995D-87B4-49F3-955D-B6DB929819E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13" y="2876550"/>
            <a:ext cx="4713287" cy="15430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ru-RU"/>
              <a:t>Санкт-Петербург, </a:t>
            </a:r>
            <a:br>
              <a:rPr lang="ru-RU"/>
            </a:br>
            <a:r>
              <a:rPr lang="ru-RU"/>
              <a:t>Университетская наб., 7-9</a:t>
            </a:r>
            <a:br>
              <a:rPr lang="ru-RU"/>
            </a:br>
            <a:r>
              <a:rPr lang="ru-RU"/>
              <a:t>тел.: +7 (812) 360 60 30</a:t>
            </a:r>
            <a:endParaRPr lang="en-US"/>
          </a:p>
        </p:txBody>
      </p:sp>
      <p:sp>
        <p:nvSpPr>
          <p:cNvPr id="23" name="Заголовок 1">
            <a:extLst>
              <a:ext uri="{FF2B5EF4-FFF2-40B4-BE49-F238E27FC236}">
                <a16:creationId xmlns:a16="http://schemas.microsoft.com/office/drawing/2014/main" xmlns="" id="{8A97BB59-DCB0-4174-BA89-80ED4B78CB7E}"/>
              </a:ext>
            </a:extLst>
          </p:cNvPr>
          <p:cNvSpPr txBox="1">
            <a:spLocks/>
          </p:cNvSpPr>
          <p:nvPr userDrawn="1"/>
        </p:nvSpPr>
        <p:spPr>
          <a:xfrm>
            <a:off x="10050463" y="5929313"/>
            <a:ext cx="1665287" cy="50165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>
                <a:solidFill>
                  <a:schemeClr val="bg1"/>
                </a:solidFill>
              </a:rPr>
              <a:t>spbu.ru</a:t>
            </a:r>
            <a:endParaRPr lang="ru-RU">
              <a:solidFill>
                <a:schemeClr val="bg1"/>
              </a:solidFill>
            </a:endParaRPr>
          </a:p>
        </p:txBody>
      </p:sp>
      <p:pic>
        <p:nvPicPr>
          <p:cNvPr id="24" name="Рисунок 23">
            <a:extLst>
              <a:ext uri="{FF2B5EF4-FFF2-40B4-BE49-F238E27FC236}">
                <a16:creationId xmlns:a16="http://schemas.microsoft.com/office/drawing/2014/main" xmlns="" id="{F70FF6BF-7C1A-423C-AD50-47016508D6B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054" y="675239"/>
            <a:ext cx="2568644" cy="789472"/>
          </a:xfrm>
          <a:prstGeom prst="rect">
            <a:avLst/>
          </a:prstGeom>
        </p:spPr>
      </p:pic>
      <p:sp>
        <p:nvSpPr>
          <p:cNvPr id="25" name="Текст 21">
            <a:extLst>
              <a:ext uri="{FF2B5EF4-FFF2-40B4-BE49-F238E27FC236}">
                <a16:creationId xmlns:a16="http://schemas.microsoft.com/office/drawing/2014/main" xmlns="" id="{8E9F1B28-F2B0-4A9D-B1A3-A93A3C460D2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19936" y="2876550"/>
            <a:ext cx="4713287" cy="15430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mail@spbu.ru</a:t>
            </a: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xmlns="" id="{3350E5A0-40F8-43A3-841B-6A4893C9040D}"/>
              </a:ext>
            </a:extLst>
          </p:cNvPr>
          <p:cNvSpPr/>
          <p:nvPr userDrawn="1"/>
        </p:nvSpPr>
        <p:spPr>
          <a:xfrm>
            <a:off x="664709" y="2154089"/>
            <a:ext cx="186749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ru-RU" sz="2800" b="1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Контакты</a:t>
            </a:r>
          </a:p>
        </p:txBody>
      </p:sp>
    </p:spTree>
    <p:extLst>
      <p:ext uri="{BB962C8B-B14F-4D97-AF65-F5344CB8AC3E}">
        <p14:creationId xmlns:p14="http://schemas.microsoft.com/office/powerpoint/2010/main" val="584346927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pos="415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xmlns="" id="{7CD3A3D1-9BB5-47FB-9DDD-9C36A3631EC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263"/>
          <a:stretch/>
        </p:blipFill>
        <p:spPr>
          <a:xfrm>
            <a:off x="9877789" y="0"/>
            <a:ext cx="2314212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B4F16899-AC2B-4C56-A816-AB82758D1C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125" y="159087"/>
            <a:ext cx="10303852" cy="54064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ru-RU" dirty="0"/>
              <a:t>Образец заголовка</a:t>
            </a:r>
            <a:br>
              <a:rPr lang="ru-RU" dirty="0"/>
            </a:br>
            <a:r>
              <a:rPr lang="ru-RU" dirty="0"/>
              <a:t>2 строки (32 </a:t>
            </a:r>
            <a:r>
              <a:rPr lang="en-US" dirty="0" err="1"/>
              <a:t>pt</a:t>
            </a:r>
            <a:r>
              <a:rPr lang="ru-RU" dirty="0"/>
              <a:t>)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1EC3EC6B-FFB0-4869-867F-6AE3C4F3D4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38125" y="1268414"/>
            <a:ext cx="11777702" cy="50450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BF2A2829-CFDA-45D3-8A5B-9E60806B96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56376" y="6460602"/>
            <a:ext cx="663632" cy="2391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fld id="{1FD38E61-9C24-476F-BFBC-20F0EEEA3A3D}" type="slidenum">
              <a:rPr lang="ru-RU" smtClean="0"/>
              <a:pPr/>
              <a:t>‹#›</a:t>
            </a:fld>
            <a:endParaRPr lang="ru-RU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xmlns="" id="{13A9D1F1-273C-4BD3-8CA6-4BF78E8CDF1B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8074" y="259539"/>
            <a:ext cx="1303494" cy="430489"/>
          </a:xfrm>
          <a:prstGeom prst="rect">
            <a:avLst/>
          </a:prstGeom>
        </p:spPr>
      </p:pic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xmlns="" id="{F941D7AB-8FCD-483E-8DAA-006829C580C7}"/>
              </a:ext>
            </a:extLst>
          </p:cNvPr>
          <p:cNvSpPr/>
          <p:nvPr userDrawn="1"/>
        </p:nvSpPr>
        <p:spPr>
          <a:xfrm flipV="1">
            <a:off x="11456377" y="6699738"/>
            <a:ext cx="735623" cy="679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4" name="Группа 3">
            <a:extLst>
              <a:ext uri="{FF2B5EF4-FFF2-40B4-BE49-F238E27FC236}">
                <a16:creationId xmlns:a16="http://schemas.microsoft.com/office/drawing/2014/main" xmlns="" id="{0E78389A-057B-48CF-A8CE-D14B97B11615}"/>
              </a:ext>
            </a:extLst>
          </p:cNvPr>
          <p:cNvGrpSpPr/>
          <p:nvPr userDrawn="1"/>
        </p:nvGrpSpPr>
        <p:grpSpPr>
          <a:xfrm>
            <a:off x="12353840" y="159087"/>
            <a:ext cx="1103562" cy="2966485"/>
            <a:chOff x="12321661" y="3684546"/>
            <a:chExt cx="1103562" cy="2966485"/>
          </a:xfrm>
        </p:grpSpPr>
        <p:sp>
          <p:nvSpPr>
            <p:cNvPr id="12" name="Прямоугольник: скругленные противолежащие углы 11">
              <a:extLst>
                <a:ext uri="{FF2B5EF4-FFF2-40B4-BE49-F238E27FC236}">
                  <a16:creationId xmlns:a16="http://schemas.microsoft.com/office/drawing/2014/main" xmlns="" id="{B2B3E62E-A24E-434A-929B-25829454737E}"/>
                </a:ext>
              </a:extLst>
            </p:cNvPr>
            <p:cNvSpPr/>
            <p:nvPr userDrawn="1"/>
          </p:nvSpPr>
          <p:spPr>
            <a:xfrm>
              <a:off x="12321661" y="3684546"/>
              <a:ext cx="1103562" cy="422429"/>
            </a:xfrm>
            <a:prstGeom prst="round2Diag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xmlns="" id="{16E1949D-1C32-4A70-8678-7C819B40B60D}"/>
                </a:ext>
              </a:extLst>
            </p:cNvPr>
            <p:cNvSpPr txBox="1"/>
            <p:nvPr userDrawn="1"/>
          </p:nvSpPr>
          <p:spPr>
            <a:xfrm>
              <a:off x="12427169" y="3780118"/>
              <a:ext cx="8931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800">
                  <a:solidFill>
                    <a:schemeClr val="bg1"/>
                  </a:solidFill>
                </a:rPr>
                <a:t>175 / 44 / 34</a:t>
              </a:r>
              <a:endParaRPr lang="ru-RU" sz="800" b="1">
                <a:solidFill>
                  <a:schemeClr val="bg1"/>
                </a:solidFill>
              </a:endParaRPr>
            </a:p>
          </p:txBody>
        </p:sp>
        <p:sp>
          <p:nvSpPr>
            <p:cNvPr id="28" name="Прямоугольник: скругленные противолежащие углы 27">
              <a:extLst>
                <a:ext uri="{FF2B5EF4-FFF2-40B4-BE49-F238E27FC236}">
                  <a16:creationId xmlns:a16="http://schemas.microsoft.com/office/drawing/2014/main" xmlns="" id="{4776BFFF-5E73-4E7D-A0D9-99872241F2B2}"/>
                </a:ext>
              </a:extLst>
            </p:cNvPr>
            <p:cNvSpPr/>
            <p:nvPr userDrawn="1"/>
          </p:nvSpPr>
          <p:spPr>
            <a:xfrm>
              <a:off x="12321661" y="4195929"/>
              <a:ext cx="1103562" cy="422429"/>
            </a:xfrm>
            <a:prstGeom prst="round2Diag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xmlns="" id="{6D3F9540-449A-4692-99CA-BDE6949562A2}"/>
                </a:ext>
              </a:extLst>
            </p:cNvPr>
            <p:cNvSpPr txBox="1"/>
            <p:nvPr userDrawn="1"/>
          </p:nvSpPr>
          <p:spPr>
            <a:xfrm>
              <a:off x="12427169" y="4291501"/>
              <a:ext cx="8931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800">
                  <a:solidFill>
                    <a:schemeClr val="bg1"/>
                  </a:solidFill>
                </a:rPr>
                <a:t>200 / 160 / 110</a:t>
              </a:r>
              <a:endParaRPr lang="ru-RU" sz="800" b="1">
                <a:solidFill>
                  <a:schemeClr val="bg1"/>
                </a:solidFill>
              </a:endParaRPr>
            </a:p>
          </p:txBody>
        </p:sp>
        <p:sp>
          <p:nvSpPr>
            <p:cNvPr id="30" name="Прямоугольник: скругленные противолежащие углы 29">
              <a:extLst>
                <a:ext uri="{FF2B5EF4-FFF2-40B4-BE49-F238E27FC236}">
                  <a16:creationId xmlns:a16="http://schemas.microsoft.com/office/drawing/2014/main" xmlns="" id="{6D82FDF5-DD35-457B-84BE-77AA4526263E}"/>
                </a:ext>
              </a:extLst>
            </p:cNvPr>
            <p:cNvSpPr/>
            <p:nvPr userDrawn="1"/>
          </p:nvSpPr>
          <p:spPr>
            <a:xfrm>
              <a:off x="12321661" y="4699985"/>
              <a:ext cx="1103562" cy="422429"/>
            </a:xfrm>
            <a:prstGeom prst="round2Diag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xmlns="" id="{2481E95C-9EE2-438D-A653-F7FF76BE6E1C}"/>
                </a:ext>
              </a:extLst>
            </p:cNvPr>
            <p:cNvSpPr txBox="1"/>
            <p:nvPr userDrawn="1"/>
          </p:nvSpPr>
          <p:spPr>
            <a:xfrm>
              <a:off x="12427169" y="4795557"/>
              <a:ext cx="8931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800">
                  <a:solidFill>
                    <a:schemeClr val="bg1"/>
                  </a:solidFill>
                </a:rPr>
                <a:t>201 / 188 / 171</a:t>
              </a:r>
              <a:endParaRPr lang="ru-RU" sz="800" b="1">
                <a:solidFill>
                  <a:schemeClr val="bg1"/>
                </a:solidFill>
              </a:endParaRPr>
            </a:p>
          </p:txBody>
        </p:sp>
        <p:sp>
          <p:nvSpPr>
            <p:cNvPr id="32" name="Прямоугольник: скругленные противолежащие углы 31">
              <a:extLst>
                <a:ext uri="{FF2B5EF4-FFF2-40B4-BE49-F238E27FC236}">
                  <a16:creationId xmlns:a16="http://schemas.microsoft.com/office/drawing/2014/main" xmlns="" id="{4610D740-ECD4-4242-8922-98D065333B3B}"/>
                </a:ext>
              </a:extLst>
            </p:cNvPr>
            <p:cNvSpPr/>
            <p:nvPr userDrawn="1"/>
          </p:nvSpPr>
          <p:spPr>
            <a:xfrm>
              <a:off x="12321661" y="5204041"/>
              <a:ext cx="1103562" cy="422429"/>
            </a:xfrm>
            <a:prstGeom prst="round2Diag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xmlns="" id="{707F132A-E7E4-438D-818F-24163BFB1BF9}"/>
                </a:ext>
              </a:extLst>
            </p:cNvPr>
            <p:cNvSpPr txBox="1"/>
            <p:nvPr userDrawn="1"/>
          </p:nvSpPr>
          <p:spPr>
            <a:xfrm>
              <a:off x="12427169" y="5299613"/>
              <a:ext cx="8931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800">
                  <a:solidFill>
                    <a:schemeClr val="bg1"/>
                  </a:solidFill>
                </a:rPr>
                <a:t>135 / 135 / 135</a:t>
              </a:r>
              <a:endParaRPr lang="ru-RU" sz="800" b="1">
                <a:solidFill>
                  <a:schemeClr val="bg1"/>
                </a:solidFill>
              </a:endParaRPr>
            </a:p>
          </p:txBody>
        </p:sp>
        <p:sp>
          <p:nvSpPr>
            <p:cNvPr id="34" name="Прямоугольник: скругленные противолежащие углы 33">
              <a:extLst>
                <a:ext uri="{FF2B5EF4-FFF2-40B4-BE49-F238E27FC236}">
                  <a16:creationId xmlns:a16="http://schemas.microsoft.com/office/drawing/2014/main" xmlns="" id="{2E672A30-B803-45A4-A539-B0C1E8A775ED}"/>
                </a:ext>
              </a:extLst>
            </p:cNvPr>
            <p:cNvSpPr/>
            <p:nvPr userDrawn="1"/>
          </p:nvSpPr>
          <p:spPr>
            <a:xfrm>
              <a:off x="12321661" y="5708097"/>
              <a:ext cx="1103562" cy="422429"/>
            </a:xfrm>
            <a:prstGeom prst="round2Diag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xmlns="" id="{337FE4C1-2499-4F6A-988D-6A54CC2FECE3}"/>
                </a:ext>
              </a:extLst>
            </p:cNvPr>
            <p:cNvSpPr txBox="1"/>
            <p:nvPr userDrawn="1"/>
          </p:nvSpPr>
          <p:spPr>
            <a:xfrm>
              <a:off x="12427169" y="5803669"/>
              <a:ext cx="8931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800" dirty="0">
                  <a:solidFill>
                    <a:schemeClr val="bg1"/>
                  </a:solidFill>
                </a:rPr>
                <a:t>135 / 135 / 135</a:t>
              </a:r>
              <a:endParaRPr lang="ru-RU" sz="800" b="1" dirty="0">
                <a:solidFill>
                  <a:schemeClr val="bg1"/>
                </a:solidFill>
              </a:endParaRPr>
            </a:p>
          </p:txBody>
        </p:sp>
        <p:sp>
          <p:nvSpPr>
            <p:cNvPr id="19" name="Прямоугольник: скругленные противолежащие углы 18">
              <a:extLst>
                <a:ext uri="{FF2B5EF4-FFF2-40B4-BE49-F238E27FC236}">
                  <a16:creationId xmlns:a16="http://schemas.microsoft.com/office/drawing/2014/main" xmlns="" id="{4656BA54-6A42-4FD7-9C2A-BA5741741F56}"/>
                </a:ext>
              </a:extLst>
            </p:cNvPr>
            <p:cNvSpPr/>
            <p:nvPr userDrawn="1"/>
          </p:nvSpPr>
          <p:spPr>
            <a:xfrm>
              <a:off x="12321661" y="6228602"/>
              <a:ext cx="1103562" cy="422429"/>
            </a:xfrm>
            <a:prstGeom prst="round2Diag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xmlns="" id="{F24E7DDE-7655-4EF7-849B-9CD221CE5272}"/>
                </a:ext>
              </a:extLst>
            </p:cNvPr>
            <p:cNvSpPr txBox="1"/>
            <p:nvPr userDrawn="1"/>
          </p:nvSpPr>
          <p:spPr>
            <a:xfrm>
              <a:off x="12427169" y="6324174"/>
              <a:ext cx="8931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800" dirty="0">
                  <a:solidFill>
                    <a:schemeClr val="bg1"/>
                  </a:solidFill>
                </a:rPr>
                <a:t>174 / 100 / 100</a:t>
              </a:r>
              <a:endParaRPr lang="ru-RU" sz="8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D724F7FC-3710-4F90-B6B2-D9951D913CC2}"/>
              </a:ext>
            </a:extLst>
          </p:cNvPr>
          <p:cNvSpPr txBox="1"/>
          <p:nvPr userDrawn="1"/>
        </p:nvSpPr>
        <p:spPr>
          <a:xfrm>
            <a:off x="12353840" y="3255375"/>
            <a:ext cx="165179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dirty="0">
                <a:latin typeface="Segoe UI" panose="020B0502040204020203" pitchFamily="34" charset="0"/>
                <a:cs typeface="Segoe UI" panose="020B0502040204020203" pitchFamily="34" charset="0"/>
              </a:rPr>
              <a:t>Пожалуйста, 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/>
            </a:r>
            <a:b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sz="1400" dirty="0">
                <a:latin typeface="Segoe UI" panose="020B0502040204020203" pitchFamily="34" charset="0"/>
                <a:cs typeface="Segoe UI" panose="020B0502040204020203" pitchFamily="34" charset="0"/>
              </a:rPr>
              <a:t>используйте 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/>
            </a:r>
            <a:b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sz="1400" dirty="0">
                <a:latin typeface="Segoe UI" panose="020B0502040204020203" pitchFamily="34" charset="0"/>
                <a:cs typeface="Segoe UI" panose="020B0502040204020203" pitchFamily="34" charset="0"/>
              </a:rPr>
              <a:t>цветовую гамму 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/>
            </a:r>
            <a:b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sz="1400" b="1" dirty="0">
                <a:latin typeface="Segoe UI" panose="020B0502040204020203" pitchFamily="34" charset="0"/>
                <a:cs typeface="Segoe UI" panose="020B0502040204020203" pitchFamily="34" charset="0"/>
              </a:rPr>
              <a:t>«300 лет СПбГУ»</a:t>
            </a:r>
          </a:p>
        </p:txBody>
      </p:sp>
    </p:spTree>
    <p:extLst>
      <p:ext uri="{BB962C8B-B14F-4D97-AF65-F5344CB8AC3E}">
        <p14:creationId xmlns:p14="http://schemas.microsoft.com/office/powerpoint/2010/main" val="36677830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51" r:id="rId3"/>
    <p:sldLayoutId id="2147483650" r:id="rId4"/>
    <p:sldLayoutId id="2147483653" r:id="rId5"/>
    <p:sldLayoutId id="2147483657" r:id="rId6"/>
    <p:sldLayoutId id="2147483662" r:id="rId7"/>
    <p:sldLayoutId id="2147483664" r:id="rId8"/>
    <p:sldLayoutId id="2147483659" r:id="rId9"/>
    <p:sldLayoutId id="2147483665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accent1"/>
          </a:solidFill>
          <a:latin typeface="Segoe UI" panose="020B0502040204020203" pitchFamily="34" charset="0"/>
          <a:ea typeface="+mj-ea"/>
          <a:cs typeface="Segoe UI" panose="020B050204020402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75000"/>
            </a:schemeClr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</a:schemeClr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75000"/>
            </a:schemeClr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</a:schemeClr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</a:schemeClr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346" userDrawn="1">
          <p15:clr>
            <a:srgbClr val="F26B43"/>
          </p15:clr>
        </p15:guide>
        <p15:guide id="2" pos="3384" userDrawn="1">
          <p15:clr>
            <a:srgbClr val="F26B43"/>
          </p15:clr>
        </p15:guide>
        <p15:guide id="3" pos="3477" userDrawn="1">
          <p15:clr>
            <a:srgbClr val="F26B43"/>
          </p15:clr>
        </p15:guide>
        <p15:guide id="4" orient="horz" pos="799" userDrawn="1">
          <p15:clr>
            <a:srgbClr val="F26B43"/>
          </p15:clr>
        </p15:guide>
        <p15:guide id="5" orient="horz" pos="620" userDrawn="1">
          <p15:clr>
            <a:srgbClr val="F26B43"/>
          </p15:clr>
        </p15:guide>
        <p15:guide id="7" orient="horz" pos="4159" userDrawn="1">
          <p15:clr>
            <a:srgbClr val="F26B43"/>
          </p15:clr>
        </p15:guide>
        <p15:guide id="8" pos="7543" userDrawn="1">
          <p15:clr>
            <a:srgbClr val="F26B43"/>
          </p15:clr>
        </p15:guide>
        <p15:guide id="9" orient="horz" pos="3977" userDrawn="1">
          <p15:clr>
            <a:srgbClr val="F26B43"/>
          </p15:clr>
        </p15:guide>
        <p15:guide id="10" pos="14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C6C2033E-78E1-48C9-A738-3F0F654372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2860" y="2954582"/>
            <a:ext cx="11301653" cy="1933575"/>
          </a:xfrm>
        </p:spPr>
        <p:txBody>
          <a:bodyPr/>
          <a:lstStyle/>
          <a:p>
            <a:r>
              <a:rPr lang="ru-RU" sz="4400" dirty="0"/>
              <a:t>Текст заголовка презентации</a:t>
            </a:r>
            <a:br>
              <a:rPr lang="ru-RU" sz="4400" dirty="0"/>
            </a:br>
            <a:r>
              <a:rPr lang="ru-RU" sz="4400" dirty="0"/>
              <a:t>может быть на несколько строк.</a:t>
            </a:r>
            <a:br>
              <a:rPr lang="ru-RU" sz="4400" dirty="0"/>
            </a:br>
            <a:r>
              <a:rPr lang="ru-RU" sz="4400" dirty="0"/>
              <a:t>Размер шрифта зависит от объема заголовка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xmlns="" id="{37287369-4947-4F76-8248-69FDB799AE6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/>
              <a:t>Имя Отчество Фамилия автора</a:t>
            </a:r>
            <a:r>
              <a:rPr lang="en-US" dirty="0"/>
              <a:t> </a:t>
            </a:r>
            <a:r>
              <a:rPr lang="ru-RU" dirty="0"/>
              <a:t>презентации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xmlns="" id="{E10A9515-5417-4D1E-8528-ACDD651CBE3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8813" y="5845175"/>
            <a:ext cx="11315700" cy="344488"/>
          </a:xfrm>
        </p:spPr>
        <p:txBody>
          <a:bodyPr/>
          <a:lstStyle/>
          <a:p>
            <a:r>
              <a:rPr lang="ru-RU" dirty="0"/>
              <a:t>Должность автора презентации </a:t>
            </a:r>
          </a:p>
        </p:txBody>
      </p:sp>
    </p:spTree>
    <p:extLst>
      <p:ext uri="{BB962C8B-B14F-4D97-AF65-F5344CB8AC3E}">
        <p14:creationId xmlns:p14="http://schemas.microsoft.com/office/powerpoint/2010/main" val="23606395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5">
            <a:extLst>
              <a:ext uri="{FF2B5EF4-FFF2-40B4-BE49-F238E27FC236}">
                <a16:creationId xmlns:a16="http://schemas.microsoft.com/office/drawing/2014/main" xmlns="" id="{1068838A-296A-4999-B756-4D98A18A46A4}"/>
              </a:ext>
            </a:extLst>
          </p:cNvPr>
          <p:cNvSpPr txBox="1">
            <a:spLocks/>
          </p:cNvSpPr>
          <p:nvPr/>
        </p:nvSpPr>
        <p:spPr>
          <a:xfrm>
            <a:off x="11456376" y="6460602"/>
            <a:ext cx="663632" cy="2391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FD38E61-9C24-476F-BFBC-20F0EEEA3A3D}" type="slidenum">
              <a:rPr lang="ru-RU" smtClean="0"/>
              <a:pPr/>
              <a:t>10</a:t>
            </a:fld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xmlns="" id="{EF41C69C-2362-4AA3-B3D8-85BB2A7ECC6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86" t="33931" r="3162" b="838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xmlns="" id="{625398F6-BBA0-422B-B22D-FC0C528A8C27}"/>
              </a:ext>
            </a:extLst>
          </p:cNvPr>
          <p:cNvSpPr/>
          <p:nvPr/>
        </p:nvSpPr>
        <p:spPr>
          <a:xfrm>
            <a:off x="2597499" y="4550912"/>
            <a:ext cx="9059593" cy="562708"/>
          </a:xfrm>
          <a:prstGeom prst="rect">
            <a:avLst/>
          </a:prstGeom>
          <a:solidFill>
            <a:schemeClr val="accent3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xmlns="" id="{8C6C4E47-3D4E-43A4-A77F-0ADD9F1B0048}"/>
              </a:ext>
            </a:extLst>
          </p:cNvPr>
          <p:cNvSpPr txBox="1">
            <a:spLocks/>
          </p:cNvSpPr>
          <p:nvPr/>
        </p:nvSpPr>
        <p:spPr>
          <a:xfrm>
            <a:off x="2723083" y="4613011"/>
            <a:ext cx="8856637" cy="42444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100" kern="120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100" kern="120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b="1" kern="0" cap="all" dirty="0">
                <a:solidFill>
                  <a:schemeClr val="bg1"/>
                </a:solidFill>
                <a:latin typeface="Segoe UI" panose="020B0502040204020203" pitchFamily="34" charset="0"/>
                <a:ea typeface="Open Sans ExtraBold" pitchFamily="2" charset="0"/>
                <a:cs typeface="Segoe UI" panose="020B0502040204020203" pitchFamily="34" charset="0"/>
              </a:rPr>
              <a:t>Текст заголовка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xmlns="" id="{4ACCF89A-E838-4CD4-B4FE-44CE75C90BDA}"/>
              </a:ext>
            </a:extLst>
          </p:cNvPr>
          <p:cNvSpPr/>
          <p:nvPr/>
        </p:nvSpPr>
        <p:spPr>
          <a:xfrm>
            <a:off x="2597499" y="5169891"/>
            <a:ext cx="9059593" cy="1132449"/>
          </a:xfrm>
          <a:prstGeom prst="rect">
            <a:avLst/>
          </a:prstGeom>
          <a:solidFill>
            <a:schemeClr val="bg2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xmlns="" id="{7E83710D-7BED-44A8-A571-A9EF86E611F7}"/>
              </a:ext>
            </a:extLst>
          </p:cNvPr>
          <p:cNvSpPr/>
          <p:nvPr/>
        </p:nvSpPr>
        <p:spPr>
          <a:xfrm>
            <a:off x="2723082" y="5267504"/>
            <a:ext cx="8707167" cy="830997"/>
          </a:xfrm>
          <a:prstGeom prst="rect">
            <a:avLst/>
          </a:prstGeom>
        </p:spPr>
        <p:txBody>
          <a:bodyPr wrap="square" numCol="1" spcCol="252000">
            <a:spAutoFit/>
          </a:bodyPr>
          <a:lstStyle/>
          <a:p>
            <a:r>
              <a:rPr lang="ru-RU" sz="1600" dirty="0"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Для того чтобы презентация была привлекательной и красивой — размещайте на слайдах большие фоновые фотографии. Тексты в данной ситуации лучше размещать на плашке или выбирать месторасположение, где он будет лучше читаться (относительно фона). </a:t>
            </a:r>
          </a:p>
        </p:txBody>
      </p:sp>
    </p:spTree>
    <p:extLst>
      <p:ext uri="{BB962C8B-B14F-4D97-AF65-F5344CB8AC3E}">
        <p14:creationId xmlns:p14="http://schemas.microsoft.com/office/powerpoint/2010/main" val="29060486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5">
            <a:extLst>
              <a:ext uri="{FF2B5EF4-FFF2-40B4-BE49-F238E27FC236}">
                <a16:creationId xmlns:a16="http://schemas.microsoft.com/office/drawing/2014/main" xmlns="" id="{1068838A-296A-4999-B756-4D98A18A46A4}"/>
              </a:ext>
            </a:extLst>
          </p:cNvPr>
          <p:cNvSpPr txBox="1">
            <a:spLocks/>
          </p:cNvSpPr>
          <p:nvPr/>
        </p:nvSpPr>
        <p:spPr>
          <a:xfrm>
            <a:off x="11456376" y="6460602"/>
            <a:ext cx="663632" cy="2391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FD38E61-9C24-476F-BFBC-20F0EEEA3A3D}" type="slidenum">
              <a:rPr lang="ru-RU" smtClean="0"/>
              <a:pPr/>
              <a:t>11</a:t>
            </a:fld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xmlns="" id="{EF41C69C-2362-4AA3-B3D8-85BB2A7ECC6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64" b="1428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xmlns="" id="{144B2460-3B51-49CA-8515-892745A58155}"/>
              </a:ext>
            </a:extLst>
          </p:cNvPr>
          <p:cNvSpPr/>
          <p:nvPr/>
        </p:nvSpPr>
        <p:spPr>
          <a:xfrm>
            <a:off x="0" y="2272937"/>
            <a:ext cx="12192000" cy="4585063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xmlns="" id="{7E83710D-7BED-44A8-A571-A9EF86E611F7}"/>
              </a:ext>
            </a:extLst>
          </p:cNvPr>
          <p:cNvSpPr/>
          <p:nvPr/>
        </p:nvSpPr>
        <p:spPr>
          <a:xfrm>
            <a:off x="1172957" y="4652238"/>
            <a:ext cx="9346997" cy="1569660"/>
          </a:xfrm>
          <a:prstGeom prst="rect">
            <a:avLst/>
          </a:prstGeom>
          <a:effectLst>
            <a:outerShdw blurRad="101600" dir="4020000" sx="92000" sy="92000" algn="ctr" rotWithShape="0">
              <a:schemeClr val="tx1"/>
            </a:outerShdw>
          </a:effectLst>
        </p:spPr>
        <p:txBody>
          <a:bodyPr wrap="square" numCol="1" spcCol="25200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Если фото позволяет, то можно размещать текст </a:t>
            </a:r>
            <a:br>
              <a:rPr lang="ru-RU" sz="2400" dirty="0">
                <a:solidFill>
                  <a:schemeClr val="bg1"/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</a:br>
            <a:r>
              <a:rPr lang="ru-RU" sz="2400" dirty="0">
                <a:solidFill>
                  <a:schemeClr val="bg1"/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без подложки. Но при этом, пожалуйста, увеличивайте </a:t>
            </a:r>
            <a:br>
              <a:rPr lang="ru-RU" sz="2400" dirty="0">
                <a:solidFill>
                  <a:schemeClr val="bg1"/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</a:br>
            <a:r>
              <a:rPr lang="ru-RU" sz="2400" dirty="0">
                <a:solidFill>
                  <a:schemeClr val="bg1"/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его размер для лучшей читаемости. Вместо подложки </a:t>
            </a:r>
            <a:br>
              <a:rPr lang="ru-RU" sz="2400" dirty="0">
                <a:solidFill>
                  <a:schemeClr val="bg1"/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</a:br>
            <a:r>
              <a:rPr lang="ru-RU" sz="2400" dirty="0">
                <a:solidFill>
                  <a:schemeClr val="bg1"/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можно использовать затемнение градиентом.</a:t>
            </a: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xmlns="" id="{8C6C4E47-3D4E-43A4-A77F-0ADD9F1B0048}"/>
              </a:ext>
            </a:extLst>
          </p:cNvPr>
          <p:cNvSpPr txBox="1">
            <a:spLocks/>
          </p:cNvSpPr>
          <p:nvPr/>
        </p:nvSpPr>
        <p:spPr>
          <a:xfrm>
            <a:off x="1175961" y="3962566"/>
            <a:ext cx="8856637" cy="42444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100" kern="120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100" kern="120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b="1" kern="0" cap="all" dirty="0">
                <a:solidFill>
                  <a:schemeClr val="bg1"/>
                </a:solidFill>
                <a:latin typeface="Segoe UI" panose="020B0502040204020203" pitchFamily="34" charset="0"/>
                <a:ea typeface="Open Sans ExtraBold" pitchFamily="2" charset="0"/>
                <a:cs typeface="Segoe UI" panose="020B0502040204020203" pitchFamily="34" charset="0"/>
              </a:rPr>
              <a:t>Текст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41964272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5">
            <a:extLst>
              <a:ext uri="{FF2B5EF4-FFF2-40B4-BE49-F238E27FC236}">
                <a16:creationId xmlns:a16="http://schemas.microsoft.com/office/drawing/2014/main" xmlns="" id="{1068838A-296A-4999-B756-4D98A18A46A4}"/>
              </a:ext>
            </a:extLst>
          </p:cNvPr>
          <p:cNvSpPr txBox="1">
            <a:spLocks/>
          </p:cNvSpPr>
          <p:nvPr/>
        </p:nvSpPr>
        <p:spPr>
          <a:xfrm>
            <a:off x="11456376" y="6460602"/>
            <a:ext cx="663632" cy="2391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FD38E61-9C24-476F-BFBC-20F0EEEA3A3D}" type="slidenum">
              <a:rPr lang="ru-RU" smtClean="0"/>
              <a:pPr/>
              <a:t>12</a:t>
            </a:fld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xmlns="" id="{EF41C69C-2362-4AA3-B3D8-85BB2A7ECC6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909" r="10004" b="115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Объект 2">
            <a:extLst>
              <a:ext uri="{FF2B5EF4-FFF2-40B4-BE49-F238E27FC236}">
                <a16:creationId xmlns:a16="http://schemas.microsoft.com/office/drawing/2014/main" xmlns="" id="{8C6C4E47-3D4E-43A4-A77F-0ADD9F1B0048}"/>
              </a:ext>
            </a:extLst>
          </p:cNvPr>
          <p:cNvSpPr txBox="1">
            <a:spLocks/>
          </p:cNvSpPr>
          <p:nvPr/>
        </p:nvSpPr>
        <p:spPr>
          <a:xfrm>
            <a:off x="1172957" y="703318"/>
            <a:ext cx="8856637" cy="42444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100" kern="120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100" kern="120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b="1" kern="0" cap="all" dirty="0">
                <a:solidFill>
                  <a:schemeClr val="bg1"/>
                </a:solidFill>
                <a:latin typeface="Segoe UI" panose="020B0502040204020203" pitchFamily="34" charset="0"/>
                <a:ea typeface="Open Sans ExtraBold" pitchFamily="2" charset="0"/>
                <a:cs typeface="Segoe UI" panose="020B0502040204020203" pitchFamily="34" charset="0"/>
              </a:rPr>
              <a:t>Текст заголовка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xmlns="" id="{144B2460-3B51-49CA-8515-892745A58155}"/>
              </a:ext>
            </a:extLst>
          </p:cNvPr>
          <p:cNvSpPr/>
          <p:nvPr/>
        </p:nvSpPr>
        <p:spPr>
          <a:xfrm>
            <a:off x="0" y="1672046"/>
            <a:ext cx="12192000" cy="5185954"/>
          </a:xfrm>
          <a:prstGeom prst="rect">
            <a:avLst/>
          </a:prstGeom>
          <a:gradFill>
            <a:gsLst>
              <a:gs pos="0">
                <a:schemeClr val="accent4">
                  <a:lumMod val="50000"/>
                  <a:alpha val="0"/>
                </a:schemeClr>
              </a:gs>
              <a:gs pos="100000">
                <a:schemeClr val="accent4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xmlns="" id="{7E83710D-7BED-44A8-A571-A9EF86E611F7}"/>
              </a:ext>
            </a:extLst>
          </p:cNvPr>
          <p:cNvSpPr/>
          <p:nvPr/>
        </p:nvSpPr>
        <p:spPr>
          <a:xfrm>
            <a:off x="1172957" y="4652238"/>
            <a:ext cx="9346997" cy="1569660"/>
          </a:xfrm>
          <a:prstGeom prst="rect">
            <a:avLst/>
          </a:prstGeom>
          <a:effectLst>
            <a:outerShdw blurRad="101600" dir="4020000" sx="92000" sy="92000" algn="ctr" rotWithShape="0">
              <a:schemeClr val="tx1"/>
            </a:outerShdw>
          </a:effectLst>
        </p:spPr>
        <p:txBody>
          <a:bodyPr wrap="square" numCol="1" spcCol="25200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Если фото позволяет, то можно размещать текст </a:t>
            </a:r>
            <a:br>
              <a:rPr lang="ru-RU" sz="2400" dirty="0">
                <a:solidFill>
                  <a:schemeClr val="bg1"/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</a:br>
            <a:r>
              <a:rPr lang="ru-RU" sz="2400" dirty="0">
                <a:solidFill>
                  <a:schemeClr val="bg1"/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без подложки. Но при этом, пожалуйста, увеличивайте </a:t>
            </a:r>
            <a:br>
              <a:rPr lang="ru-RU" sz="2400" dirty="0">
                <a:solidFill>
                  <a:schemeClr val="bg1"/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</a:br>
            <a:r>
              <a:rPr lang="ru-RU" sz="2400" dirty="0">
                <a:solidFill>
                  <a:schemeClr val="bg1"/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его размер для лучшей читаемости. Вместо подложки </a:t>
            </a:r>
            <a:br>
              <a:rPr lang="ru-RU" sz="2400" dirty="0">
                <a:solidFill>
                  <a:schemeClr val="bg1"/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</a:br>
            <a:r>
              <a:rPr lang="ru-RU" sz="2400" dirty="0">
                <a:solidFill>
                  <a:schemeClr val="bg1"/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можно использовать затемнение градиентом.</a:t>
            </a:r>
          </a:p>
        </p:txBody>
      </p:sp>
    </p:spTree>
    <p:extLst>
      <p:ext uri="{BB962C8B-B14F-4D97-AF65-F5344CB8AC3E}">
        <p14:creationId xmlns:p14="http://schemas.microsoft.com/office/powerpoint/2010/main" val="6242123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Группа 13">
            <a:extLst>
              <a:ext uri="{FF2B5EF4-FFF2-40B4-BE49-F238E27FC236}">
                <a16:creationId xmlns:a16="http://schemas.microsoft.com/office/drawing/2014/main" xmlns="" id="{79AF804B-6F2E-43CD-BEC9-CFBFAC0F1015}"/>
              </a:ext>
            </a:extLst>
          </p:cNvPr>
          <p:cNvGrpSpPr/>
          <p:nvPr/>
        </p:nvGrpSpPr>
        <p:grpSpPr>
          <a:xfrm>
            <a:off x="228599" y="855786"/>
            <a:ext cx="7420708" cy="4108937"/>
            <a:chOff x="228599" y="855785"/>
            <a:chExt cx="7420708" cy="5743187"/>
          </a:xfrm>
        </p:grpSpPr>
        <p:sp>
          <p:nvSpPr>
            <p:cNvPr id="13" name="Прямоугольник 12">
              <a:extLst>
                <a:ext uri="{FF2B5EF4-FFF2-40B4-BE49-F238E27FC236}">
                  <a16:creationId xmlns:a16="http://schemas.microsoft.com/office/drawing/2014/main" xmlns="" id="{D454B1A1-8F17-4CF7-9030-06F91E1EF784}"/>
                </a:ext>
              </a:extLst>
            </p:cNvPr>
            <p:cNvSpPr/>
            <p:nvPr/>
          </p:nvSpPr>
          <p:spPr>
            <a:xfrm>
              <a:off x="5210906" y="855785"/>
              <a:ext cx="2438401" cy="5743187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1" name="Прямоугольник 10">
              <a:extLst>
                <a:ext uri="{FF2B5EF4-FFF2-40B4-BE49-F238E27FC236}">
                  <a16:creationId xmlns:a16="http://schemas.microsoft.com/office/drawing/2014/main" xmlns="" id="{5B8384E5-B6D6-47C9-8182-CBBEA2C55E56}"/>
                </a:ext>
              </a:extLst>
            </p:cNvPr>
            <p:cNvSpPr/>
            <p:nvPr/>
          </p:nvSpPr>
          <p:spPr>
            <a:xfrm>
              <a:off x="228599" y="855785"/>
              <a:ext cx="2345977" cy="5743187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61B7C774-B921-4F83-A432-3A46348780ED}"/>
              </a:ext>
            </a:extLst>
          </p:cNvPr>
          <p:cNvSpPr txBox="1">
            <a:spLocks/>
          </p:cNvSpPr>
          <p:nvPr/>
        </p:nvSpPr>
        <p:spPr>
          <a:xfrm>
            <a:off x="228600" y="259028"/>
            <a:ext cx="10258425" cy="55456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ru-RU" dirty="0"/>
              <a:t>Заголовок (32 </a:t>
            </a:r>
            <a:r>
              <a:rPr lang="en-US" dirty="0" err="1"/>
              <a:t>pt</a:t>
            </a:r>
            <a:r>
              <a:rPr lang="ru-RU" dirty="0"/>
              <a:t>)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xmlns="" id="{91738C15-5BBF-44BF-A951-25BB7A7907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373" y="1131276"/>
            <a:ext cx="1733341" cy="2426677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xmlns="" id="{0CDDF29D-F1B4-4229-B945-9AE3915944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6937" y="1131276"/>
            <a:ext cx="1931610" cy="242667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xmlns="" id="{30B8A382-7E1D-4710-A64E-6A2B06218F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7212" y="1131276"/>
            <a:ext cx="1715233" cy="2433689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xmlns="" id="{6653F0E3-191E-405E-91E1-967D2CBB7C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35201" y="1131276"/>
            <a:ext cx="1716754" cy="2433688"/>
          </a:xfrm>
          <a:prstGeom prst="rect">
            <a:avLst/>
          </a:prstGeom>
        </p:spPr>
      </p:pic>
      <p:sp>
        <p:nvSpPr>
          <p:cNvPr id="7" name="Текст 3">
            <a:extLst>
              <a:ext uri="{FF2B5EF4-FFF2-40B4-BE49-F238E27FC236}">
                <a16:creationId xmlns:a16="http://schemas.microsoft.com/office/drawing/2014/main" xmlns="" id="{1E3D4320-8605-4FA3-AAC7-C1B1652F1054}"/>
              </a:ext>
            </a:extLst>
          </p:cNvPr>
          <p:cNvSpPr txBox="1">
            <a:spLocks/>
          </p:cNvSpPr>
          <p:nvPr/>
        </p:nvSpPr>
        <p:spPr>
          <a:xfrm>
            <a:off x="407889" y="3875635"/>
            <a:ext cx="1833825" cy="49121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400" dirty="0"/>
              <a:t>Текстовый блок </a:t>
            </a:r>
            <a:br>
              <a:rPr lang="ru-RU" sz="1400" dirty="0"/>
            </a:br>
            <a:r>
              <a:rPr lang="ru-RU" sz="1400" dirty="0"/>
              <a:t>с описанием </a:t>
            </a:r>
          </a:p>
        </p:txBody>
      </p:sp>
      <p:sp>
        <p:nvSpPr>
          <p:cNvPr id="8" name="Текст 3">
            <a:extLst>
              <a:ext uri="{FF2B5EF4-FFF2-40B4-BE49-F238E27FC236}">
                <a16:creationId xmlns:a16="http://schemas.microsoft.com/office/drawing/2014/main" xmlns="" id="{956475C1-01CC-441F-8927-5106933E2C19}"/>
              </a:ext>
            </a:extLst>
          </p:cNvPr>
          <p:cNvSpPr txBox="1">
            <a:spLocks/>
          </p:cNvSpPr>
          <p:nvPr/>
        </p:nvSpPr>
        <p:spPr>
          <a:xfrm>
            <a:off x="2807677" y="3875635"/>
            <a:ext cx="1833825" cy="169868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400" dirty="0"/>
              <a:t>Текстовый блок </a:t>
            </a:r>
            <a:br>
              <a:rPr lang="ru-RU" sz="1400" dirty="0"/>
            </a:br>
            <a:r>
              <a:rPr lang="ru-RU" sz="1400" dirty="0"/>
              <a:t>с описанием </a:t>
            </a:r>
          </a:p>
        </p:txBody>
      </p:sp>
      <p:sp>
        <p:nvSpPr>
          <p:cNvPr id="9" name="Текст 3">
            <a:extLst>
              <a:ext uri="{FF2B5EF4-FFF2-40B4-BE49-F238E27FC236}">
                <a16:creationId xmlns:a16="http://schemas.microsoft.com/office/drawing/2014/main" xmlns="" id="{6342E859-2D87-4DEE-A718-3056310DD79C}"/>
              </a:ext>
            </a:extLst>
          </p:cNvPr>
          <p:cNvSpPr txBox="1">
            <a:spLocks/>
          </p:cNvSpPr>
          <p:nvPr/>
        </p:nvSpPr>
        <p:spPr>
          <a:xfrm>
            <a:off x="5386754" y="3875635"/>
            <a:ext cx="1833825" cy="169868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400" dirty="0"/>
              <a:t>Текстовый блок </a:t>
            </a:r>
            <a:br>
              <a:rPr lang="ru-RU" sz="1400" dirty="0"/>
            </a:br>
            <a:r>
              <a:rPr lang="ru-RU" sz="1400" dirty="0"/>
              <a:t>с описанием </a:t>
            </a:r>
          </a:p>
        </p:txBody>
      </p:sp>
      <p:sp>
        <p:nvSpPr>
          <p:cNvPr id="10" name="Текст 3">
            <a:extLst>
              <a:ext uri="{FF2B5EF4-FFF2-40B4-BE49-F238E27FC236}">
                <a16:creationId xmlns:a16="http://schemas.microsoft.com/office/drawing/2014/main" xmlns="" id="{77670553-C504-47E1-8D85-6A1BA62E00C5}"/>
              </a:ext>
            </a:extLst>
          </p:cNvPr>
          <p:cNvSpPr txBox="1">
            <a:spLocks/>
          </p:cNvSpPr>
          <p:nvPr/>
        </p:nvSpPr>
        <p:spPr>
          <a:xfrm>
            <a:off x="7909244" y="3875635"/>
            <a:ext cx="1833825" cy="169868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400" dirty="0"/>
              <a:t>Текстовый блок </a:t>
            </a:r>
            <a:br>
              <a:rPr lang="ru-RU" sz="1400" dirty="0"/>
            </a:br>
            <a:r>
              <a:rPr lang="ru-RU" sz="1400" dirty="0"/>
              <a:t>с описанием </a:t>
            </a:r>
          </a:p>
        </p:txBody>
      </p:sp>
      <p:sp>
        <p:nvSpPr>
          <p:cNvPr id="12" name="Номер слайда 5">
            <a:extLst>
              <a:ext uri="{FF2B5EF4-FFF2-40B4-BE49-F238E27FC236}">
                <a16:creationId xmlns:a16="http://schemas.microsoft.com/office/drawing/2014/main" xmlns="" id="{91B1CE46-8EA5-4026-8F7E-4912F6E49852}"/>
              </a:ext>
            </a:extLst>
          </p:cNvPr>
          <p:cNvSpPr txBox="1">
            <a:spLocks/>
          </p:cNvSpPr>
          <p:nvPr/>
        </p:nvSpPr>
        <p:spPr>
          <a:xfrm>
            <a:off x="11456376" y="6460602"/>
            <a:ext cx="663632" cy="2391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FD38E61-9C24-476F-BFBC-20F0EEEA3A3D}" type="slidenum">
              <a:rPr lang="ru-RU" smtClean="0"/>
              <a:pPr/>
              <a:t>13</a:t>
            </a:fld>
            <a:endParaRPr lang="ru-RU" dirty="0"/>
          </a:p>
        </p:txBody>
      </p:sp>
      <p:sp>
        <p:nvSpPr>
          <p:cNvPr id="15" name="Текст 3">
            <a:extLst>
              <a:ext uri="{FF2B5EF4-FFF2-40B4-BE49-F238E27FC236}">
                <a16:creationId xmlns:a16="http://schemas.microsoft.com/office/drawing/2014/main" xmlns="" id="{22EE2C35-62A7-4A53-A01D-55EB3414336C}"/>
              </a:ext>
            </a:extLst>
          </p:cNvPr>
          <p:cNvSpPr txBox="1">
            <a:spLocks/>
          </p:cNvSpPr>
          <p:nvPr/>
        </p:nvSpPr>
        <p:spPr>
          <a:xfrm>
            <a:off x="750277" y="5474676"/>
            <a:ext cx="9001678" cy="29893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400" dirty="0"/>
              <a:t>Слайд-образец с образцами и описаниями.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400" dirty="0"/>
              <a:t>Рекомендуем фото образцов делать соразмерными друг другу, на одной линии и читабельного размера.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400" dirty="0"/>
              <a:t>Если позиций много, то желательно разбивать этот материал на несколько слайдов. </a:t>
            </a:r>
          </a:p>
        </p:txBody>
      </p:sp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xmlns="" id="{137FB67C-B9C7-46C4-B24A-DDDFF816CB68}"/>
              </a:ext>
            </a:extLst>
          </p:cNvPr>
          <p:cNvCxnSpPr/>
          <p:nvPr/>
        </p:nvCxnSpPr>
        <p:spPr>
          <a:xfrm>
            <a:off x="508373" y="5474676"/>
            <a:ext cx="0" cy="138332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45887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5">
            <a:extLst>
              <a:ext uri="{FF2B5EF4-FFF2-40B4-BE49-F238E27FC236}">
                <a16:creationId xmlns:a16="http://schemas.microsoft.com/office/drawing/2014/main" xmlns="" id="{1269A7EA-B82A-48A3-9417-CED747901767}"/>
              </a:ext>
            </a:extLst>
          </p:cNvPr>
          <p:cNvSpPr txBox="1">
            <a:spLocks/>
          </p:cNvSpPr>
          <p:nvPr/>
        </p:nvSpPr>
        <p:spPr>
          <a:xfrm>
            <a:off x="11456376" y="6460602"/>
            <a:ext cx="663632" cy="2391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FD38E61-9C24-476F-BFBC-20F0EEEA3A3D}" type="slidenum">
              <a:rPr lang="ru-RU" smtClean="0"/>
              <a:pPr/>
              <a:t>14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70942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C66B7FBE-05AB-4F1B-BBFC-D159EE8CAC3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ru-RU" dirty="0"/>
              <a:t>Санкт-Петербург, </a:t>
            </a:r>
            <a:br>
              <a:rPr lang="ru-RU" dirty="0"/>
            </a:br>
            <a:r>
              <a:rPr lang="ru-RU" dirty="0"/>
              <a:t>Университетская наб., 7-9</a:t>
            </a:r>
            <a:br>
              <a:rPr lang="ru-RU" dirty="0"/>
            </a:br>
            <a:r>
              <a:rPr lang="ru-RU" dirty="0"/>
              <a:t>тел.: +7 (812) 360 60 30</a:t>
            </a:r>
            <a:endParaRPr lang="en-US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xmlns="" id="{041300C2-1B12-4680-ABC3-F154F73CD82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lvl="0"/>
            <a:r>
              <a:rPr lang="en-US" dirty="0"/>
              <a:t>mail@spbu.ru</a:t>
            </a:r>
          </a:p>
        </p:txBody>
      </p:sp>
    </p:spTree>
    <p:extLst>
      <p:ext uri="{BB962C8B-B14F-4D97-AF65-F5344CB8AC3E}">
        <p14:creationId xmlns:p14="http://schemas.microsoft.com/office/powerpoint/2010/main" val="18617892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xmlns="" id="{226B5C2E-ED25-44E0-B8F3-7AEF98C7B25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Санкт-Петербург, </a:t>
            </a:r>
            <a:br>
              <a:rPr lang="ru-RU" dirty="0"/>
            </a:br>
            <a:r>
              <a:rPr lang="ru-RU" dirty="0"/>
              <a:t>Университетская наб., 7-9</a:t>
            </a:r>
            <a:br>
              <a:rPr lang="ru-RU" dirty="0"/>
            </a:br>
            <a:r>
              <a:rPr lang="ru-RU" dirty="0"/>
              <a:t>тел.: +7 (812) 360 60 30</a:t>
            </a:r>
            <a:endParaRPr lang="en-US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65C9FD86-2ACC-4394-B66F-25BB9D70990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lvl="0"/>
            <a:r>
              <a:rPr lang="en-US" dirty="0"/>
              <a:t>mail@spbu.ru</a:t>
            </a:r>
          </a:p>
        </p:txBody>
      </p:sp>
    </p:spTree>
    <p:extLst>
      <p:ext uri="{BB962C8B-B14F-4D97-AF65-F5344CB8AC3E}">
        <p14:creationId xmlns:p14="http://schemas.microsoft.com/office/powerpoint/2010/main" val="27016911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39BA8B9-A69A-4C96-A22A-AD5B6ADE70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2860" y="3620588"/>
            <a:ext cx="11301653" cy="1279931"/>
          </a:xfrm>
        </p:spPr>
        <p:txBody>
          <a:bodyPr/>
          <a:lstStyle/>
          <a:p>
            <a:r>
              <a:rPr lang="ru-RU" sz="4400" dirty="0"/>
              <a:t>Текст заголовка презентации</a:t>
            </a:r>
            <a:br>
              <a:rPr lang="ru-RU" sz="4400" dirty="0"/>
            </a:br>
            <a:r>
              <a:rPr lang="ru-RU" sz="4400" dirty="0"/>
              <a:t>может быть на несколько строк.</a:t>
            </a:r>
            <a:br>
              <a:rPr lang="ru-RU" sz="4400" dirty="0"/>
            </a:br>
            <a:r>
              <a:rPr lang="ru-RU" sz="4400" dirty="0"/>
              <a:t>Размер шрифта зависит от объема заголовка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xmlns="" id="{335A13B3-4D2F-41D0-B390-0F14B12F704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/>
              <a:t>Имя Отчество Фамилия автора</a:t>
            </a:r>
            <a:r>
              <a:rPr lang="en-US" dirty="0"/>
              <a:t> </a:t>
            </a:r>
            <a:r>
              <a:rPr lang="ru-RU" dirty="0"/>
              <a:t>презентации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xmlns="" id="{4094BE98-969D-4519-ABBE-8105163A13E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8813" y="5844112"/>
            <a:ext cx="11315700" cy="344488"/>
          </a:xfrm>
        </p:spPr>
        <p:txBody>
          <a:bodyPr/>
          <a:lstStyle/>
          <a:p>
            <a:r>
              <a:rPr lang="ru-RU" dirty="0"/>
              <a:t>Должность автора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12821619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5558A4BC-CC5D-4211-91ED-7AD92E2BBE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Обложка раздела</a:t>
            </a:r>
            <a:br>
              <a:rPr lang="ru-RU" dirty="0"/>
            </a:br>
            <a:r>
              <a:rPr lang="ru-RU" dirty="0"/>
              <a:t>Текст заголовка (60 </a:t>
            </a:r>
            <a:r>
              <a:rPr lang="en-US" dirty="0" err="1"/>
              <a:t>pt</a:t>
            </a:r>
            <a:r>
              <a:rPr lang="ru-RU" dirty="0"/>
              <a:t>)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12BD66AD-0386-4933-8A3A-3009E9076C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ru-RU" dirty="0"/>
              <a:t>Подпись к заголовку если нужна (24 </a:t>
            </a:r>
            <a:r>
              <a:rPr lang="en-US" dirty="0" err="1"/>
              <a:t>pt</a:t>
            </a:r>
            <a:r>
              <a:rPr lang="ru-RU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111399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2DAA2B33-419C-4D37-A640-D6EA8C6FEA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125" y="278674"/>
            <a:ext cx="10303852" cy="705576"/>
          </a:xfrm>
        </p:spPr>
        <p:txBody>
          <a:bodyPr/>
          <a:lstStyle/>
          <a:p>
            <a:r>
              <a:rPr lang="ru-RU" dirty="0"/>
              <a:t>Заголовок (32 </a:t>
            </a:r>
            <a:r>
              <a:rPr lang="en-US" dirty="0" err="1"/>
              <a:t>pt</a:t>
            </a:r>
            <a:r>
              <a:rPr lang="ru-RU" dirty="0"/>
              <a:t>)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B956D6BD-C6D4-44E9-8BDB-38A8F8098E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8125" y="1268414"/>
            <a:ext cx="5570492" cy="5045074"/>
          </a:xfrm>
        </p:spPr>
        <p:txBody>
          <a:bodyPr>
            <a:normAutofit/>
          </a:bodyPr>
          <a:lstStyle/>
          <a:p>
            <a:r>
              <a:rPr lang="ru-RU" sz="2000" dirty="0"/>
              <a:t>Текстовый блок (20 </a:t>
            </a:r>
            <a:r>
              <a:rPr lang="en-US" sz="2000" dirty="0"/>
              <a:t>Pt</a:t>
            </a:r>
            <a:r>
              <a:rPr lang="ru-RU" sz="2000" dirty="0"/>
              <a:t>)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xmlns="" id="{9FAD63B1-85C6-4881-8481-4E9572F990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7623" y="1268413"/>
            <a:ext cx="5956889" cy="5045075"/>
          </a:xfrm>
        </p:spPr>
        <p:txBody>
          <a:bodyPr/>
          <a:lstStyle/>
          <a:p>
            <a:r>
              <a:rPr lang="ru-RU" sz="2000" dirty="0"/>
              <a:t>Текстовый блок (20 </a:t>
            </a:r>
            <a:r>
              <a:rPr lang="en-US" sz="2000" dirty="0"/>
              <a:t>Pt</a:t>
            </a:r>
            <a:r>
              <a:rPr lang="ru-RU" sz="2000" dirty="0"/>
              <a:t>)</a:t>
            </a:r>
            <a:endParaRPr lang="ru-RU" dirty="0"/>
          </a:p>
        </p:txBody>
      </p:sp>
      <p:sp>
        <p:nvSpPr>
          <p:cNvPr id="5" name="Номер слайда 5">
            <a:extLst>
              <a:ext uri="{FF2B5EF4-FFF2-40B4-BE49-F238E27FC236}">
                <a16:creationId xmlns:a16="http://schemas.microsoft.com/office/drawing/2014/main" xmlns="" id="{CE5BCEE7-AA55-495E-AE44-911732B8F550}"/>
              </a:ext>
            </a:extLst>
          </p:cNvPr>
          <p:cNvSpPr txBox="1">
            <a:spLocks/>
          </p:cNvSpPr>
          <p:nvPr/>
        </p:nvSpPr>
        <p:spPr>
          <a:xfrm>
            <a:off x="11456376" y="6460602"/>
            <a:ext cx="663632" cy="2391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FD38E61-9C24-476F-BFBC-20F0EEEA3A3D}" type="slidenum">
              <a:rPr lang="ru-RU" smtClean="0"/>
              <a:pPr/>
              <a:t>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184098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5B32C77-8631-43BD-8788-585655BA3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Заголовок 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759F3A86-F76F-4032-B9B9-29FCEA9F0C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t"/>
          <a:lstStyle/>
          <a:p>
            <a:r>
              <a:rPr lang="ru-RU" dirty="0"/>
              <a:t>Подзаголовок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xmlns="" id="{EA6C140C-AA1C-45D2-A1E4-75DBA63A9FF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dirty="0"/>
              <a:t>Текст блока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xmlns="" id="{BFD0A91A-F97F-474D-A0E6-D4DB84F975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 anchor="t"/>
          <a:lstStyle/>
          <a:p>
            <a:r>
              <a:rPr lang="ru-RU" dirty="0"/>
              <a:t>Подзаголовок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xmlns="" id="{C38B9489-810E-4C81-9101-596018C3480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dirty="0"/>
              <a:t>Текст блока</a:t>
            </a:r>
          </a:p>
        </p:txBody>
      </p:sp>
    </p:spTree>
    <p:extLst>
      <p:ext uri="{BB962C8B-B14F-4D97-AF65-F5344CB8AC3E}">
        <p14:creationId xmlns:p14="http://schemas.microsoft.com/office/powerpoint/2010/main" val="35323552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xmlns="" id="{24F15998-E0F1-4ACE-AAC8-6F98638ACDED}"/>
              </a:ext>
            </a:extLst>
          </p:cNvPr>
          <p:cNvSpPr/>
          <p:nvPr/>
        </p:nvSpPr>
        <p:spPr>
          <a:xfrm>
            <a:off x="228600" y="2031458"/>
            <a:ext cx="6282493" cy="600020"/>
          </a:xfrm>
          <a:prstGeom prst="rect">
            <a:avLst/>
          </a:prstGeom>
          <a:solidFill>
            <a:srgbClr val="851515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xmlns="" id="{3F461F38-D051-4ED6-AAEC-57AF12BED577}"/>
              </a:ext>
            </a:extLst>
          </p:cNvPr>
          <p:cNvSpPr/>
          <p:nvPr/>
        </p:nvSpPr>
        <p:spPr>
          <a:xfrm>
            <a:off x="6685541" y="984251"/>
            <a:ext cx="5288971" cy="5329238"/>
          </a:xfrm>
          <a:prstGeom prst="rect">
            <a:avLst/>
          </a:prstGeom>
          <a:solidFill>
            <a:schemeClr val="accent5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бъект 2">
            <a:extLst>
              <a:ext uri="{FF2B5EF4-FFF2-40B4-BE49-F238E27FC236}">
                <a16:creationId xmlns:a16="http://schemas.microsoft.com/office/drawing/2014/main" xmlns="" id="{7AE015DC-1442-4E38-984D-0320B0C79B5F}"/>
              </a:ext>
            </a:extLst>
          </p:cNvPr>
          <p:cNvSpPr txBox="1">
            <a:spLocks/>
          </p:cNvSpPr>
          <p:nvPr/>
        </p:nvSpPr>
        <p:spPr>
          <a:xfrm>
            <a:off x="228600" y="2692568"/>
            <a:ext cx="6273529" cy="192971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100" kern="120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100" kern="120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Тексты лучше формулировать тезисно</a:t>
            </a:r>
          </a:p>
          <a:p>
            <a:pPr marL="171450" indent="-17145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Удобно для таких текстов использовать оформление списком</a:t>
            </a:r>
          </a:p>
          <a:p>
            <a:pPr marL="171450" indent="-17145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Такой текст легче читать и удобен для восприятия</a:t>
            </a:r>
          </a:p>
          <a:p>
            <a:pPr marL="171450" indent="-17145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Пункт</a:t>
            </a:r>
          </a:p>
          <a:p>
            <a:pPr marL="171450" indent="-17145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Пункт</a:t>
            </a:r>
          </a:p>
          <a:p>
            <a:pPr marL="171450" indent="-17145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Пункт</a:t>
            </a:r>
          </a:p>
          <a:p>
            <a:pPr marL="171450" indent="-17145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Пункт</a:t>
            </a:r>
          </a:p>
        </p:txBody>
      </p:sp>
      <p:sp>
        <p:nvSpPr>
          <p:cNvPr id="9" name="Объект 2">
            <a:extLst>
              <a:ext uri="{FF2B5EF4-FFF2-40B4-BE49-F238E27FC236}">
                <a16:creationId xmlns:a16="http://schemas.microsoft.com/office/drawing/2014/main" xmlns="" id="{322AF400-23BE-47DE-9291-AEB0F11DA67D}"/>
              </a:ext>
            </a:extLst>
          </p:cNvPr>
          <p:cNvSpPr txBox="1">
            <a:spLocks/>
          </p:cNvSpPr>
          <p:nvPr/>
        </p:nvSpPr>
        <p:spPr>
          <a:xfrm>
            <a:off x="6904363" y="1101777"/>
            <a:ext cx="5001498" cy="5211712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100" kern="120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100" kern="120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500"/>
              </a:spcBef>
            </a:pPr>
            <a:r>
              <a:rPr lang="ru-RU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Open Sans ExtraBold" pitchFamily="2" charset="0"/>
                <a:cs typeface="Segoe UI" panose="020B0502040204020203" pitchFamily="34" charset="0"/>
              </a:rPr>
              <a:t>Подзаголовок: 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Open Sans"/>
                <a:cs typeface="Segoe UI" panose="020B0502040204020203" pitchFamily="34" charset="0"/>
              </a:rPr>
              <a:t>Пункт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Open Sans"/>
                <a:cs typeface="Segoe UI" panose="020B0502040204020203" pitchFamily="34" charset="0"/>
              </a:rPr>
              <a:t>Пункт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Open Sans"/>
                <a:cs typeface="Segoe UI" panose="020B0502040204020203" pitchFamily="34" charset="0"/>
              </a:rPr>
              <a:t>Пункт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Open Sans"/>
                <a:cs typeface="Segoe UI" panose="020B0502040204020203" pitchFamily="34" charset="0"/>
              </a:rPr>
              <a:t>Пункт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Open Sans"/>
                <a:cs typeface="Segoe UI" panose="020B0502040204020203" pitchFamily="34" charset="0"/>
              </a:rPr>
              <a:t>Пункт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Open Sans"/>
                <a:cs typeface="Segoe UI" panose="020B0502040204020203" pitchFamily="34" charset="0"/>
              </a:rPr>
              <a:t>Пункт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Open Sans"/>
                <a:cs typeface="Segoe UI" panose="020B0502040204020203" pitchFamily="34" charset="0"/>
              </a:rPr>
              <a:t>Пункт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Open Sans"/>
                <a:cs typeface="Segoe UI" panose="020B0502040204020203" pitchFamily="34" charset="0"/>
              </a:rPr>
              <a:t>Пункт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Open Sans"/>
                <a:cs typeface="Segoe UI" panose="020B0502040204020203" pitchFamily="34" charset="0"/>
              </a:rPr>
              <a:t>Пункт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Open Sans"/>
                <a:cs typeface="Segoe UI" panose="020B0502040204020203" pitchFamily="34" charset="0"/>
              </a:rPr>
              <a:t>Пункт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Open Sans"/>
                <a:cs typeface="Segoe UI" panose="020B0502040204020203" pitchFamily="34" charset="0"/>
              </a:rPr>
              <a:t>Пункт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xmlns="" id="{E7013894-A7D1-4FEC-85C0-815AD6C93B2D}"/>
              </a:ext>
            </a:extLst>
          </p:cNvPr>
          <p:cNvSpPr/>
          <p:nvPr/>
        </p:nvSpPr>
        <p:spPr>
          <a:xfrm>
            <a:off x="228600" y="984250"/>
            <a:ext cx="6273529" cy="986118"/>
          </a:xfrm>
          <a:prstGeom prst="rect">
            <a:avLst/>
          </a:prstGeom>
          <a:solidFill>
            <a:srgbClr val="851515">
              <a:alpha val="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Текст можно выносить на плашку</a:t>
            </a:r>
            <a:endParaRPr lang="ru-RU" sz="1600" kern="12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ea typeface="Open Sans" panose="020B0606030504020204" pitchFamily="34" charset="0"/>
              <a:cs typeface="Segoe UI" panose="020B0502040204020203" pitchFamily="34" charset="0"/>
            </a:endParaRPr>
          </a:p>
        </p:txBody>
      </p:sp>
      <p:sp>
        <p:nvSpPr>
          <p:cNvPr id="11" name="Объект 2">
            <a:extLst>
              <a:ext uri="{FF2B5EF4-FFF2-40B4-BE49-F238E27FC236}">
                <a16:creationId xmlns:a16="http://schemas.microsoft.com/office/drawing/2014/main" xmlns="" id="{8AF1E913-3B50-461A-855F-9036F5A121C0}"/>
              </a:ext>
            </a:extLst>
          </p:cNvPr>
          <p:cNvSpPr txBox="1">
            <a:spLocks/>
          </p:cNvSpPr>
          <p:nvPr/>
        </p:nvSpPr>
        <p:spPr>
          <a:xfrm>
            <a:off x="238125" y="2032520"/>
            <a:ext cx="6272967" cy="28617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100" kern="120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100" kern="120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Open Sans ExtraBold" pitchFamily="2" charset="0"/>
                <a:cs typeface="Segoe UI" panose="020B0502040204020203" pitchFamily="34" charset="0"/>
              </a:rPr>
              <a:t>Текст подзаголовков. Можно центровать, </a:t>
            </a:r>
            <a:br>
              <a:rPr lang="ru-RU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Open Sans ExtraBold" pitchFamily="2" charset="0"/>
                <a:cs typeface="Segoe UI" panose="020B0502040204020203" pitchFamily="34" charset="0"/>
              </a:rPr>
            </a:br>
            <a:r>
              <a:rPr lang="ru-RU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Open Sans ExtraBold" pitchFamily="2" charset="0"/>
                <a:cs typeface="Segoe UI" panose="020B0502040204020203" pitchFamily="34" charset="0"/>
              </a:rPr>
              <a:t>можно отбить от края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169370D9-2184-42E8-8F53-BB3A74984DEB}"/>
              </a:ext>
            </a:extLst>
          </p:cNvPr>
          <p:cNvSpPr txBox="1"/>
          <p:nvPr/>
        </p:nvSpPr>
        <p:spPr>
          <a:xfrm>
            <a:off x="228600" y="5434319"/>
            <a:ext cx="6201809" cy="114585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85750" indent="-285750" defTabSz="914400" eaLnBrk="1" latinLnBrk="0" hangingPunct="1">
              <a:spcBef>
                <a:spcPts val="6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defTabSz="914400" eaLnBrk="1" latinLnBrk="0" hangingPunct="1">
              <a:spcBef>
                <a:spcPts val="600"/>
              </a:spcBef>
              <a:buFont typeface="Arial" panose="020B0604020202020204" pitchFamily="34" charset="0"/>
              <a:buNone/>
              <a:defRPr kern="120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 defTabSz="914400" eaLnBrk="1" latinLnBrk="0" hangingPunct="1">
              <a:spcBef>
                <a:spcPts val="6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 defTabSz="914400" eaLnBrk="1" latinLnBrk="0" hangingPunct="1">
              <a:spcBef>
                <a:spcPts val="600"/>
              </a:spcBef>
              <a:buFont typeface="Arial" panose="020B0604020202020204" pitchFamily="34" charset="0"/>
              <a:buNone/>
              <a:defRPr sz="1100" kern="120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 defTabSz="914400" eaLnBrk="1" latinLnBrk="0" hangingPunct="1">
              <a:spcBef>
                <a:spcPts val="600"/>
              </a:spcBef>
              <a:buFont typeface="Arial" panose="020B0604020202020204" pitchFamily="34" charset="0"/>
              <a:buNone/>
              <a:defRPr sz="1100" kern="120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spcBef>
                <a:spcPts val="200"/>
              </a:spcBef>
            </a:pPr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Тексты лучше формулировать тезисно</a:t>
            </a:r>
          </a:p>
          <a:p>
            <a:pPr marL="171450" indent="-171450">
              <a:spcBef>
                <a:spcPts val="200"/>
              </a:spcBef>
            </a:pPr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Удобно для таких текстов использовать оформление списком</a:t>
            </a:r>
          </a:p>
          <a:p>
            <a:pPr marL="171450" indent="-171450">
              <a:spcBef>
                <a:spcPts val="200"/>
              </a:spcBef>
            </a:pPr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Такой текст легче читать и удобен для восприятия</a:t>
            </a: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xmlns="" id="{CC32BE8C-571F-40D6-9685-4C4340FD94F4}"/>
              </a:ext>
            </a:extLst>
          </p:cNvPr>
          <p:cNvSpPr/>
          <p:nvPr/>
        </p:nvSpPr>
        <p:spPr>
          <a:xfrm>
            <a:off x="228600" y="4739989"/>
            <a:ext cx="6282493" cy="600020"/>
          </a:xfrm>
          <a:prstGeom prst="rect">
            <a:avLst/>
          </a:prstGeom>
          <a:solidFill>
            <a:srgbClr val="851515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Open Sans ExtraBold" pitchFamily="2" charset="0"/>
                <a:cs typeface="Segoe UI" panose="020B0502040204020203" pitchFamily="34" charset="0"/>
              </a:rPr>
              <a:t>Текст подзаголовков. </a:t>
            </a:r>
            <a:br>
              <a:rPr lang="ru-RU" sz="16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Open Sans ExtraBold" pitchFamily="2" charset="0"/>
                <a:cs typeface="Segoe UI" panose="020B0502040204020203" pitchFamily="34" charset="0"/>
              </a:rPr>
            </a:br>
            <a:r>
              <a:rPr lang="ru-RU" sz="16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Open Sans ExtraBold" pitchFamily="2" charset="0"/>
                <a:cs typeface="Segoe UI" panose="020B0502040204020203" pitchFamily="34" charset="0"/>
              </a:rPr>
              <a:t>Можно центровать, можно отбить от края</a:t>
            </a:r>
          </a:p>
        </p:txBody>
      </p:sp>
      <p:sp>
        <p:nvSpPr>
          <p:cNvPr id="15" name="Номер слайда 5">
            <a:extLst>
              <a:ext uri="{FF2B5EF4-FFF2-40B4-BE49-F238E27FC236}">
                <a16:creationId xmlns:a16="http://schemas.microsoft.com/office/drawing/2014/main" xmlns="" id="{333FD5A5-D89D-4F5A-A2D8-6FD0B4D94222}"/>
              </a:ext>
            </a:extLst>
          </p:cNvPr>
          <p:cNvSpPr txBox="1">
            <a:spLocks/>
          </p:cNvSpPr>
          <p:nvPr/>
        </p:nvSpPr>
        <p:spPr>
          <a:xfrm>
            <a:off x="11456376" y="6460602"/>
            <a:ext cx="663632" cy="2391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FD38E61-9C24-476F-BFBC-20F0EEEA3A3D}" type="slidenum">
              <a:rPr lang="ru-RU" smtClean="0"/>
              <a:pPr/>
              <a:t>6</a:t>
            </a:fld>
            <a:endParaRPr lang="ru-RU"/>
          </a:p>
        </p:txBody>
      </p:sp>
      <p:sp>
        <p:nvSpPr>
          <p:cNvPr id="16" name="Заголовок 1">
            <a:extLst>
              <a:ext uri="{FF2B5EF4-FFF2-40B4-BE49-F238E27FC236}">
                <a16:creationId xmlns:a16="http://schemas.microsoft.com/office/drawing/2014/main" xmlns="" id="{C3EF6B83-61A8-47C0-9909-090BA8279221}"/>
              </a:ext>
            </a:extLst>
          </p:cNvPr>
          <p:cNvSpPr txBox="1">
            <a:spLocks/>
          </p:cNvSpPr>
          <p:nvPr/>
        </p:nvSpPr>
        <p:spPr>
          <a:xfrm>
            <a:off x="228600" y="259028"/>
            <a:ext cx="10258425" cy="55456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ru-RU" dirty="0"/>
              <a:t>Заголовок (32 </a:t>
            </a:r>
            <a:r>
              <a:rPr lang="en-US" dirty="0" err="1"/>
              <a:t>pt</a:t>
            </a:r>
            <a:r>
              <a:rPr lang="ru-RU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090967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991DA791-7D03-4FCD-A3B3-FBE9853F0F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00940" y="1550020"/>
            <a:ext cx="4673574" cy="511278"/>
          </a:xfrm>
        </p:spPr>
        <p:txBody>
          <a:bodyPr/>
          <a:lstStyle/>
          <a:p>
            <a:r>
              <a:rPr lang="ru-RU" dirty="0"/>
              <a:t>Заголовок (32 </a:t>
            </a:r>
            <a:r>
              <a:rPr lang="en-US" dirty="0" err="1"/>
              <a:t>pt</a:t>
            </a:r>
            <a:r>
              <a:rPr lang="ru-RU" dirty="0"/>
              <a:t>)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ABEC4719-E2A5-48EB-9A34-DD7E1B6C17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774" r="6582"/>
          <a:stretch/>
        </p:blipFill>
        <p:spPr>
          <a:xfrm>
            <a:off x="0" y="0"/>
            <a:ext cx="6835806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0B4E15AE-292F-4E9A-AA35-C4C8F2EA687C}"/>
              </a:ext>
            </a:extLst>
          </p:cNvPr>
          <p:cNvSpPr txBox="1"/>
          <p:nvPr/>
        </p:nvSpPr>
        <p:spPr>
          <a:xfrm>
            <a:off x="7129159" y="3291899"/>
            <a:ext cx="148973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ru-RU" sz="2800" b="1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&gt;12000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867939AF-0E81-4325-81D3-F1749B4438CD}"/>
              </a:ext>
            </a:extLst>
          </p:cNvPr>
          <p:cNvSpPr txBox="1"/>
          <p:nvPr/>
        </p:nvSpPr>
        <p:spPr>
          <a:xfrm>
            <a:off x="7120250" y="2432525"/>
            <a:ext cx="13083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ru-RU" sz="2800" b="1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&gt;8000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F9CE58A3-1D97-4A96-9B8D-5D6F4D73AE00}"/>
              </a:ext>
            </a:extLst>
          </p:cNvPr>
          <p:cNvSpPr txBox="1"/>
          <p:nvPr/>
        </p:nvSpPr>
        <p:spPr>
          <a:xfrm>
            <a:off x="7163752" y="4022008"/>
            <a:ext cx="127406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ru-RU" sz="2800" b="1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&gt;6000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xmlns="" id="{EA40D86D-10B6-45C6-B20E-FEAF447F4D85}"/>
              </a:ext>
            </a:extLst>
          </p:cNvPr>
          <p:cNvSpPr/>
          <p:nvPr/>
        </p:nvSpPr>
        <p:spPr>
          <a:xfrm>
            <a:off x="8700990" y="2446918"/>
            <a:ext cx="313345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Эффективно оформлять тексты инфографикой</a:t>
            </a: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xmlns="" id="{FF0678E8-F168-4418-A845-A9FDEED590D7}"/>
              </a:ext>
            </a:extLst>
          </p:cNvPr>
          <p:cNvSpPr/>
          <p:nvPr/>
        </p:nvSpPr>
        <p:spPr>
          <a:xfrm>
            <a:off x="8700991" y="3309166"/>
            <a:ext cx="313345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Выделение основных цифр — удобный способ</a:t>
            </a: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xmlns="" id="{91525399-47D4-4485-98CA-8603CB2F5D6F}"/>
              </a:ext>
            </a:extLst>
          </p:cNvPr>
          <p:cNvSpPr/>
          <p:nvPr/>
        </p:nvSpPr>
        <p:spPr>
          <a:xfrm>
            <a:off x="8700990" y="4105283"/>
            <a:ext cx="151124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Текст подписи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338F5EF1-4ABD-4C7F-BF11-BB1C530ABD78}"/>
              </a:ext>
            </a:extLst>
          </p:cNvPr>
          <p:cNvSpPr txBox="1"/>
          <p:nvPr/>
        </p:nvSpPr>
        <p:spPr>
          <a:xfrm>
            <a:off x="7147266" y="4752117"/>
            <a:ext cx="148973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ru-RU" sz="2800" b="1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&gt;26000</a:t>
            </a: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xmlns="" id="{020F11D4-E43D-402D-98AC-42FEFB2E90DC}"/>
              </a:ext>
            </a:extLst>
          </p:cNvPr>
          <p:cNvSpPr/>
          <p:nvPr/>
        </p:nvSpPr>
        <p:spPr>
          <a:xfrm>
            <a:off x="8700990" y="4848718"/>
            <a:ext cx="15247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Текст подписи</a:t>
            </a:r>
          </a:p>
        </p:txBody>
      </p:sp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xmlns="" id="{48B32B71-D6AA-433E-B98E-C936D0D1F72D}"/>
              </a:ext>
            </a:extLst>
          </p:cNvPr>
          <p:cNvCxnSpPr/>
          <p:nvPr/>
        </p:nvCxnSpPr>
        <p:spPr>
          <a:xfrm>
            <a:off x="7288567" y="2210540"/>
            <a:ext cx="4903433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Номер слайда 5">
            <a:extLst>
              <a:ext uri="{FF2B5EF4-FFF2-40B4-BE49-F238E27FC236}">
                <a16:creationId xmlns:a16="http://schemas.microsoft.com/office/drawing/2014/main" xmlns="" id="{A4A29F90-D657-4636-9376-59D6008DF3A9}"/>
              </a:ext>
            </a:extLst>
          </p:cNvPr>
          <p:cNvSpPr txBox="1">
            <a:spLocks/>
          </p:cNvSpPr>
          <p:nvPr/>
        </p:nvSpPr>
        <p:spPr>
          <a:xfrm>
            <a:off x="11456376" y="6460602"/>
            <a:ext cx="663632" cy="2391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FD38E61-9C24-476F-BFBC-20F0EEEA3A3D}" type="slidenum">
              <a:rPr lang="ru-RU" smtClean="0"/>
              <a:pPr/>
              <a:t>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059515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5">
            <a:extLst>
              <a:ext uri="{FF2B5EF4-FFF2-40B4-BE49-F238E27FC236}">
                <a16:creationId xmlns:a16="http://schemas.microsoft.com/office/drawing/2014/main" xmlns="" id="{1068838A-296A-4999-B756-4D98A18A46A4}"/>
              </a:ext>
            </a:extLst>
          </p:cNvPr>
          <p:cNvSpPr txBox="1">
            <a:spLocks/>
          </p:cNvSpPr>
          <p:nvPr/>
        </p:nvSpPr>
        <p:spPr>
          <a:xfrm>
            <a:off x="11456376" y="6460602"/>
            <a:ext cx="663632" cy="2391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FD38E61-9C24-476F-BFBC-20F0EEEA3A3D}" type="slidenum">
              <a:rPr lang="ru-RU" smtClean="0"/>
              <a:pPr/>
              <a:t>8</a:t>
            </a:fld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xmlns="" id="{EF41C69C-2362-4AA3-B3D8-85BB2A7ECC6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92" b="437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xmlns="" id="{625398F6-BBA0-422B-B22D-FC0C528A8C27}"/>
              </a:ext>
            </a:extLst>
          </p:cNvPr>
          <p:cNvSpPr/>
          <p:nvPr/>
        </p:nvSpPr>
        <p:spPr>
          <a:xfrm>
            <a:off x="2623625" y="3235569"/>
            <a:ext cx="9059593" cy="562708"/>
          </a:xfrm>
          <a:prstGeom prst="rect">
            <a:avLst/>
          </a:prstGeom>
          <a:solidFill>
            <a:schemeClr val="accent1"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xmlns="" id="{8C6C4E47-3D4E-43A4-A77F-0ADD9F1B0048}"/>
              </a:ext>
            </a:extLst>
          </p:cNvPr>
          <p:cNvSpPr txBox="1">
            <a:spLocks/>
          </p:cNvSpPr>
          <p:nvPr/>
        </p:nvSpPr>
        <p:spPr>
          <a:xfrm>
            <a:off x="2749209" y="3297668"/>
            <a:ext cx="8856637" cy="42444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100" kern="120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100" kern="120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b="1" kern="0" cap="all" dirty="0">
                <a:solidFill>
                  <a:schemeClr val="bg1"/>
                </a:solidFill>
                <a:latin typeface="Segoe UI" panose="020B0502040204020203" pitchFamily="34" charset="0"/>
                <a:ea typeface="Open Sans ExtraBold" pitchFamily="2" charset="0"/>
                <a:cs typeface="Segoe UI" panose="020B0502040204020203" pitchFamily="34" charset="0"/>
              </a:rPr>
              <a:t>Текст заголовка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xmlns="" id="{4ACCF89A-E838-4CD4-B4FE-44CE75C90BDA}"/>
              </a:ext>
            </a:extLst>
          </p:cNvPr>
          <p:cNvSpPr/>
          <p:nvPr/>
        </p:nvSpPr>
        <p:spPr>
          <a:xfrm>
            <a:off x="2623625" y="3854548"/>
            <a:ext cx="9059593" cy="2606054"/>
          </a:xfrm>
          <a:prstGeom prst="rect">
            <a:avLst/>
          </a:prstGeom>
          <a:solidFill>
            <a:schemeClr val="bg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xmlns="" id="{A43C6388-91A4-419E-B35D-D2AA6DA752F8}"/>
              </a:ext>
            </a:extLst>
          </p:cNvPr>
          <p:cNvSpPr/>
          <p:nvPr/>
        </p:nvSpPr>
        <p:spPr>
          <a:xfrm>
            <a:off x="2749208" y="3952161"/>
            <a:ext cx="8707167" cy="2308324"/>
          </a:xfrm>
          <a:prstGeom prst="rect">
            <a:avLst/>
          </a:prstGeom>
        </p:spPr>
        <p:txBody>
          <a:bodyPr wrap="square" numCol="2" spcCol="252000">
            <a:spAutoFit/>
          </a:bodyPr>
          <a:lstStyle/>
          <a:p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Большие тексты желательно размещать узкими колонками. Так их удобнее читать. Длинные строки не вызывают желания вчитываться и вникать. Колонки — могут помочь в ситуации если вам надо разместить большой объем текста. Но мы напоминаем о приеме — формулировать мысли тезисно и с использованием инфографики. </a:t>
            </a:r>
          </a:p>
          <a:p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Чтобы разбить текстовый блок на колонки: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Правой кнопкой мыши по текстовому блоку вызвать меню и выбрать 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/>
            </a:r>
            <a:b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</a:br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«Формат фигуры»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Во вкладке «Параметры текста» 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/>
            </a:r>
            <a:b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</a:br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нажать на кнопку «Колонки»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Настроить разбиение на колонки</a:t>
            </a:r>
          </a:p>
        </p:txBody>
      </p:sp>
    </p:spTree>
    <p:extLst>
      <p:ext uri="{BB962C8B-B14F-4D97-AF65-F5344CB8AC3E}">
        <p14:creationId xmlns:p14="http://schemas.microsoft.com/office/powerpoint/2010/main" val="29183537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AE811882-3319-4EF7-9FDD-8B4C757200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59028"/>
            <a:ext cx="10258425" cy="554566"/>
          </a:xfrm>
        </p:spPr>
        <p:txBody>
          <a:bodyPr/>
          <a:lstStyle/>
          <a:p>
            <a:r>
              <a:rPr lang="ru-RU" dirty="0"/>
              <a:t>Заголовок (32 </a:t>
            </a:r>
            <a:r>
              <a:rPr lang="en-US" dirty="0" err="1"/>
              <a:t>pt</a:t>
            </a:r>
            <a:r>
              <a:rPr lang="ru-RU" dirty="0"/>
              <a:t>)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7B56A878-BC88-45E7-9CCD-AA3036A995A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541622" y="984250"/>
            <a:ext cx="4421778" cy="365579"/>
          </a:xfrm>
        </p:spPr>
        <p:txBody>
          <a:bodyPr anchor="t">
            <a:normAutofit fontScale="92500" lnSpcReduction="10000"/>
          </a:bodyPr>
          <a:lstStyle/>
          <a:p>
            <a:r>
              <a:rPr lang="ru-RU" dirty="0"/>
              <a:t>Заголовок 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xmlns="" id="{65CAFF87-E2D2-4DDB-8ECE-BE75C1E70A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541622" y="1520485"/>
            <a:ext cx="4421778" cy="3817869"/>
          </a:xfrm>
        </p:spPr>
        <p:txBody>
          <a:bodyPr/>
          <a:lstStyle/>
          <a:p>
            <a:r>
              <a:rPr lang="ru-RU" dirty="0"/>
              <a:t>Текст </a:t>
            </a:r>
          </a:p>
        </p:txBody>
      </p:sp>
      <p:sp>
        <p:nvSpPr>
          <p:cNvPr id="5" name="Текст 3">
            <a:extLst>
              <a:ext uri="{FF2B5EF4-FFF2-40B4-BE49-F238E27FC236}">
                <a16:creationId xmlns:a16="http://schemas.microsoft.com/office/drawing/2014/main" xmlns="" id="{1F9C3CE9-A222-44B7-97B3-925885F72251}"/>
              </a:ext>
            </a:extLst>
          </p:cNvPr>
          <p:cNvSpPr txBox="1">
            <a:spLocks/>
          </p:cNvSpPr>
          <p:nvPr/>
        </p:nvSpPr>
        <p:spPr>
          <a:xfrm>
            <a:off x="7541622" y="5802977"/>
            <a:ext cx="4421778" cy="5629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7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>
                    <a:lumMod val="7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>
                    <a:lumMod val="7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600" i="1" dirty="0"/>
              <a:t>Название диаграммы лучше выносить </a:t>
            </a:r>
            <a:r>
              <a:rPr lang="en-US" sz="1600" i="1" dirty="0"/>
              <a:t/>
            </a:r>
            <a:br>
              <a:rPr lang="en-US" sz="1600" i="1" dirty="0"/>
            </a:br>
            <a:r>
              <a:rPr lang="ru-RU" sz="1600" i="1" dirty="0"/>
              <a:t>из зоны графика. (16 </a:t>
            </a:r>
            <a:r>
              <a:rPr lang="en-US" sz="1600" i="1" dirty="0" err="1"/>
              <a:t>pt</a:t>
            </a:r>
            <a:r>
              <a:rPr lang="ru-RU" sz="1600" i="1" dirty="0"/>
              <a:t>)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008C3122-AFA4-423A-B11C-CF350CF6286E}"/>
              </a:ext>
            </a:extLst>
          </p:cNvPr>
          <p:cNvSpPr txBox="1">
            <a:spLocks/>
          </p:cNvSpPr>
          <p:nvPr/>
        </p:nvSpPr>
        <p:spPr>
          <a:xfrm>
            <a:off x="11456376" y="6460602"/>
            <a:ext cx="663632" cy="2391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FD38E61-9C24-476F-BFBC-20F0EEEA3A3D}" type="slidenum">
              <a:rPr lang="ru-RU" smtClean="0"/>
              <a:pPr/>
              <a:t>9</a:t>
            </a:fld>
            <a:endParaRPr lang="ru-RU" dirty="0"/>
          </a:p>
        </p:txBody>
      </p:sp>
      <p:graphicFrame>
        <p:nvGraphicFramePr>
          <p:cNvPr id="7" name="Диаграмма 6">
            <a:extLst>
              <a:ext uri="{FF2B5EF4-FFF2-40B4-BE49-F238E27FC236}">
                <a16:creationId xmlns:a16="http://schemas.microsoft.com/office/drawing/2014/main" xmlns="" id="{18E1E88B-9712-4C3A-B75D-8B43C9ACEA6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29736908"/>
              </p:ext>
            </p:extLst>
          </p:nvPr>
        </p:nvGraphicFramePr>
        <p:xfrm>
          <a:off x="228600" y="1341120"/>
          <a:ext cx="7086600" cy="52390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451131785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300 лет СПбГУ">
      <a:dk1>
        <a:srgbClr val="181818"/>
      </a:dk1>
      <a:lt1>
        <a:sysClr val="window" lastClr="FFFFFF"/>
      </a:lt1>
      <a:dk2>
        <a:srgbClr val="C9BCAB"/>
      </a:dk2>
      <a:lt2>
        <a:srgbClr val="FBF9F7"/>
      </a:lt2>
      <a:accent1>
        <a:srgbClr val="AF2C22"/>
      </a:accent1>
      <a:accent2>
        <a:srgbClr val="C8A06E"/>
      </a:accent2>
      <a:accent3>
        <a:srgbClr val="8D3F3F"/>
      </a:accent3>
      <a:accent4>
        <a:srgbClr val="C9BCAB"/>
      </a:accent4>
      <a:accent5>
        <a:srgbClr val="878787"/>
      </a:accent5>
      <a:accent6>
        <a:srgbClr val="AE6464"/>
      </a:accent6>
      <a:hlink>
        <a:srgbClr val="245590"/>
      </a:hlink>
      <a:folHlink>
        <a:srgbClr val="088FE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2195</TotalTime>
  <Words>349</Words>
  <Application>Microsoft Office PowerPoint</Application>
  <PresentationFormat>Произвольный</PresentationFormat>
  <Paragraphs>90</Paragraphs>
  <Slides>16</Slides>
  <Notes>1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16</vt:i4>
      </vt:variant>
    </vt:vector>
  </HeadingPairs>
  <TitlesOfParts>
    <vt:vector size="17" baseType="lpstr">
      <vt:lpstr>Тема Office</vt:lpstr>
      <vt:lpstr>Текст заголовка презентации может быть на несколько строк. Размер шрифта зависит от объема заголовка</vt:lpstr>
      <vt:lpstr>Текст заголовка презентации может быть на несколько строк. Размер шрифта зависит от объема заголовка</vt:lpstr>
      <vt:lpstr>Обложка раздела Текст заголовка (60 pt)</vt:lpstr>
      <vt:lpstr>Заголовок (32 pt)</vt:lpstr>
      <vt:lpstr>Заголовок </vt:lpstr>
      <vt:lpstr>Презентация PowerPoint</vt:lpstr>
      <vt:lpstr>Заголовок (32 pt)</vt:lpstr>
      <vt:lpstr>Презентация PowerPoint</vt:lpstr>
      <vt:lpstr>Заголовок (32 pt)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Nadja Lapshina</dc:creator>
  <cp:lastModifiedBy>Баранова Татьяна Михайловна</cp:lastModifiedBy>
  <cp:revision>77</cp:revision>
  <dcterms:created xsi:type="dcterms:W3CDTF">2022-11-23T08:08:14Z</dcterms:created>
  <dcterms:modified xsi:type="dcterms:W3CDTF">2024-06-11T11:12:53Z</dcterms:modified>
</cp:coreProperties>
</file>